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6" r:id="rId3"/>
    <p:sldId id="271" r:id="rId4"/>
    <p:sldId id="274" r:id="rId5"/>
    <p:sldId id="275" r:id="rId6"/>
    <p:sldId id="276" r:id="rId7"/>
    <p:sldId id="282" r:id="rId8"/>
    <p:sldId id="277" r:id="rId9"/>
    <p:sldId id="278" r:id="rId10"/>
    <p:sldId id="279" r:id="rId11"/>
    <p:sldId id="280" r:id="rId12"/>
    <p:sldId id="281" r:id="rId13"/>
    <p:sldId id="272" r:id="rId14"/>
    <p:sldId id="273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99F4A-E683-40D3-85CC-1A405FB5D5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5124B3-6D82-40F7-A31B-0DB9449C4CFC}">
      <dgm:prSet/>
      <dgm:spPr/>
      <dgm:t>
        <a:bodyPr/>
        <a:lstStyle/>
        <a:p>
          <a:r>
            <a:rPr lang="en-US" b="0" i="0"/>
            <a:t>Since 1993, emotional impairment excluded from compensability unless emotional impairment arose from a physical injury or occupational disease</a:t>
          </a:r>
          <a:endParaRPr lang="en-US"/>
        </a:p>
      </dgm:t>
    </dgm:pt>
    <dgm:pt modelId="{30C67E50-6B2E-4AC2-9B5C-3A89D7693E53}" type="parTrans" cxnId="{B83A1F2B-ECD0-44C5-AD32-F9C2D6986F75}">
      <dgm:prSet/>
      <dgm:spPr/>
      <dgm:t>
        <a:bodyPr/>
        <a:lstStyle/>
        <a:p>
          <a:endParaRPr lang="en-US"/>
        </a:p>
      </dgm:t>
    </dgm:pt>
    <dgm:pt modelId="{17BF9A7C-E396-42E0-85F8-5F6F57EC6D33}" type="sibTrans" cxnId="{B83A1F2B-ECD0-44C5-AD32-F9C2D6986F75}">
      <dgm:prSet/>
      <dgm:spPr/>
      <dgm:t>
        <a:bodyPr/>
        <a:lstStyle/>
        <a:p>
          <a:endParaRPr lang="en-US"/>
        </a:p>
      </dgm:t>
    </dgm:pt>
    <dgm:pt modelId="{E2EB3412-9845-452A-8F4B-645246D87C59}">
      <dgm:prSet/>
      <dgm:spPr/>
      <dgm:t>
        <a:bodyPr/>
        <a:lstStyle/>
        <a:p>
          <a:r>
            <a:rPr lang="en-US" b="0" i="0"/>
            <a:t>Must “flow” from the physical injury</a:t>
          </a:r>
          <a:endParaRPr lang="en-US"/>
        </a:p>
      </dgm:t>
    </dgm:pt>
    <dgm:pt modelId="{CF79ADB2-C3ED-4934-A860-2A42D3BDE256}" type="parTrans" cxnId="{AE3D9C44-907A-41A4-873C-633A49D9CB6F}">
      <dgm:prSet/>
      <dgm:spPr/>
      <dgm:t>
        <a:bodyPr/>
        <a:lstStyle/>
        <a:p>
          <a:endParaRPr lang="en-US"/>
        </a:p>
      </dgm:t>
    </dgm:pt>
    <dgm:pt modelId="{9F7C1646-D8E1-4213-8AEE-A19EFFED85B9}" type="sibTrans" cxnId="{AE3D9C44-907A-41A4-873C-633A49D9CB6F}">
      <dgm:prSet/>
      <dgm:spPr/>
      <dgm:t>
        <a:bodyPr/>
        <a:lstStyle/>
        <a:p>
          <a:endParaRPr lang="en-US"/>
        </a:p>
      </dgm:t>
    </dgm:pt>
    <dgm:pt modelId="{A9174A22-588A-4AA3-9826-EFBEF39AC5F7}">
      <dgm:prSet/>
      <dgm:spPr/>
      <dgm:t>
        <a:bodyPr/>
        <a:lstStyle/>
        <a:p>
          <a:r>
            <a:rPr lang="en-US" b="0" i="0"/>
            <a:t>Substantial Factor test – physical injury must be a proximate cause of the emotional/psychological injury/impairment</a:t>
          </a:r>
          <a:endParaRPr lang="en-US"/>
        </a:p>
      </dgm:t>
    </dgm:pt>
    <dgm:pt modelId="{FBD711C7-7D1E-4D4D-A89E-1778D49E8C04}" type="parTrans" cxnId="{65D3A29A-A8A8-473B-AD6F-4AB7529D0548}">
      <dgm:prSet/>
      <dgm:spPr/>
      <dgm:t>
        <a:bodyPr/>
        <a:lstStyle/>
        <a:p>
          <a:endParaRPr lang="en-US"/>
        </a:p>
      </dgm:t>
    </dgm:pt>
    <dgm:pt modelId="{70E636D2-2FA4-4F8B-9F24-1A6D09ABE583}" type="sibTrans" cxnId="{65D3A29A-A8A8-473B-AD6F-4AB7529D0548}">
      <dgm:prSet/>
      <dgm:spPr/>
      <dgm:t>
        <a:bodyPr/>
        <a:lstStyle/>
        <a:p>
          <a:endParaRPr lang="en-US"/>
        </a:p>
      </dgm:t>
    </dgm:pt>
    <dgm:pt modelId="{8424D497-CBC1-4379-9140-B69EA2E9430C}">
      <dgm:prSet/>
      <dgm:spPr/>
      <dgm:t>
        <a:bodyPr/>
        <a:lstStyle/>
        <a:p>
          <a:r>
            <a:rPr lang="en-US" b="0" i="0"/>
            <a:t>Stress </a:t>
          </a:r>
          <a:endParaRPr lang="en-US"/>
        </a:p>
      </dgm:t>
    </dgm:pt>
    <dgm:pt modelId="{E2289850-6588-4FF5-8859-44777CDC03F4}" type="parTrans" cxnId="{A32331AB-92D0-41D2-8AAC-C8833FD2B6E8}">
      <dgm:prSet/>
      <dgm:spPr/>
      <dgm:t>
        <a:bodyPr/>
        <a:lstStyle/>
        <a:p>
          <a:endParaRPr lang="en-US"/>
        </a:p>
      </dgm:t>
    </dgm:pt>
    <dgm:pt modelId="{AA064923-AE97-4A7C-BD5B-7E25D685DAE0}" type="sibTrans" cxnId="{A32331AB-92D0-41D2-8AAC-C8833FD2B6E8}">
      <dgm:prSet/>
      <dgm:spPr/>
      <dgm:t>
        <a:bodyPr/>
        <a:lstStyle/>
        <a:p>
          <a:endParaRPr lang="en-US"/>
        </a:p>
      </dgm:t>
    </dgm:pt>
    <dgm:pt modelId="{034BB9BE-26EA-46B3-BED3-D35A159003FC}" type="pres">
      <dgm:prSet presAssocID="{4D199F4A-E683-40D3-85CC-1A405FB5D541}" presName="vert0" presStyleCnt="0">
        <dgm:presLayoutVars>
          <dgm:dir/>
          <dgm:animOne val="branch"/>
          <dgm:animLvl val="lvl"/>
        </dgm:presLayoutVars>
      </dgm:prSet>
      <dgm:spPr/>
    </dgm:pt>
    <dgm:pt modelId="{3399EF3E-C75E-4F86-A99E-971854CF1D56}" type="pres">
      <dgm:prSet presAssocID="{F25124B3-6D82-40F7-A31B-0DB9449C4CFC}" presName="thickLine" presStyleLbl="alignNode1" presStyleIdx="0" presStyleCnt="4"/>
      <dgm:spPr/>
    </dgm:pt>
    <dgm:pt modelId="{993E29DF-85EC-40F7-AEF4-7090458F296A}" type="pres">
      <dgm:prSet presAssocID="{F25124B3-6D82-40F7-A31B-0DB9449C4CFC}" presName="horz1" presStyleCnt="0"/>
      <dgm:spPr/>
    </dgm:pt>
    <dgm:pt modelId="{2F3D47B4-59FB-48E3-BBD7-B2AFB902C3EB}" type="pres">
      <dgm:prSet presAssocID="{F25124B3-6D82-40F7-A31B-0DB9449C4CFC}" presName="tx1" presStyleLbl="revTx" presStyleIdx="0" presStyleCnt="4"/>
      <dgm:spPr/>
    </dgm:pt>
    <dgm:pt modelId="{DEBCD080-D331-41F6-80B4-0C69E206D438}" type="pres">
      <dgm:prSet presAssocID="{F25124B3-6D82-40F7-A31B-0DB9449C4CFC}" presName="vert1" presStyleCnt="0"/>
      <dgm:spPr/>
    </dgm:pt>
    <dgm:pt modelId="{B885A72B-0AF2-4DCA-B8A0-E6D0DA2FCC73}" type="pres">
      <dgm:prSet presAssocID="{E2EB3412-9845-452A-8F4B-645246D87C59}" presName="thickLine" presStyleLbl="alignNode1" presStyleIdx="1" presStyleCnt="4"/>
      <dgm:spPr/>
    </dgm:pt>
    <dgm:pt modelId="{1B9C5A67-E14B-4430-9150-618D82344033}" type="pres">
      <dgm:prSet presAssocID="{E2EB3412-9845-452A-8F4B-645246D87C59}" presName="horz1" presStyleCnt="0"/>
      <dgm:spPr/>
    </dgm:pt>
    <dgm:pt modelId="{DED0315C-6AC4-4BAD-95E5-72AC8C0FDB67}" type="pres">
      <dgm:prSet presAssocID="{E2EB3412-9845-452A-8F4B-645246D87C59}" presName="tx1" presStyleLbl="revTx" presStyleIdx="1" presStyleCnt="4"/>
      <dgm:spPr/>
    </dgm:pt>
    <dgm:pt modelId="{529913A0-9615-4CA9-A9F3-0D1506C07C28}" type="pres">
      <dgm:prSet presAssocID="{E2EB3412-9845-452A-8F4B-645246D87C59}" presName="vert1" presStyleCnt="0"/>
      <dgm:spPr/>
    </dgm:pt>
    <dgm:pt modelId="{0DCB6F70-9B8D-44A9-8BDF-284865D09931}" type="pres">
      <dgm:prSet presAssocID="{A9174A22-588A-4AA3-9826-EFBEF39AC5F7}" presName="thickLine" presStyleLbl="alignNode1" presStyleIdx="2" presStyleCnt="4"/>
      <dgm:spPr/>
    </dgm:pt>
    <dgm:pt modelId="{8F73F556-C3E5-4EE2-9A2C-53E984DAB747}" type="pres">
      <dgm:prSet presAssocID="{A9174A22-588A-4AA3-9826-EFBEF39AC5F7}" presName="horz1" presStyleCnt="0"/>
      <dgm:spPr/>
    </dgm:pt>
    <dgm:pt modelId="{3699B8BB-CEA9-460E-AAD4-2A68B8E3673B}" type="pres">
      <dgm:prSet presAssocID="{A9174A22-588A-4AA3-9826-EFBEF39AC5F7}" presName="tx1" presStyleLbl="revTx" presStyleIdx="2" presStyleCnt="4"/>
      <dgm:spPr/>
    </dgm:pt>
    <dgm:pt modelId="{4835A83E-411B-4A74-A488-5ECEA2177F76}" type="pres">
      <dgm:prSet presAssocID="{A9174A22-588A-4AA3-9826-EFBEF39AC5F7}" presName="vert1" presStyleCnt="0"/>
      <dgm:spPr/>
    </dgm:pt>
    <dgm:pt modelId="{33F1AE09-7DB1-44D8-A660-606FC07F9545}" type="pres">
      <dgm:prSet presAssocID="{8424D497-CBC1-4379-9140-B69EA2E9430C}" presName="thickLine" presStyleLbl="alignNode1" presStyleIdx="3" presStyleCnt="4"/>
      <dgm:spPr/>
    </dgm:pt>
    <dgm:pt modelId="{A001EA32-3391-4B32-BAF7-A81BA1477673}" type="pres">
      <dgm:prSet presAssocID="{8424D497-CBC1-4379-9140-B69EA2E9430C}" presName="horz1" presStyleCnt="0"/>
      <dgm:spPr/>
    </dgm:pt>
    <dgm:pt modelId="{BFE1A2E5-B2F1-4B13-BD75-0AF9357D4561}" type="pres">
      <dgm:prSet presAssocID="{8424D497-CBC1-4379-9140-B69EA2E9430C}" presName="tx1" presStyleLbl="revTx" presStyleIdx="3" presStyleCnt="4"/>
      <dgm:spPr/>
    </dgm:pt>
    <dgm:pt modelId="{7CA7973E-6BDE-42F2-A261-06964A81D6E3}" type="pres">
      <dgm:prSet presAssocID="{8424D497-CBC1-4379-9140-B69EA2E9430C}" presName="vert1" presStyleCnt="0"/>
      <dgm:spPr/>
    </dgm:pt>
  </dgm:ptLst>
  <dgm:cxnLst>
    <dgm:cxn modelId="{B83A1F2B-ECD0-44C5-AD32-F9C2D6986F75}" srcId="{4D199F4A-E683-40D3-85CC-1A405FB5D541}" destId="{F25124B3-6D82-40F7-A31B-0DB9449C4CFC}" srcOrd="0" destOrd="0" parTransId="{30C67E50-6B2E-4AC2-9B5C-3A89D7693E53}" sibTransId="{17BF9A7C-E396-42E0-85F8-5F6F57EC6D33}"/>
    <dgm:cxn modelId="{0B99542D-3622-4424-9D90-D20FBCDDA0FE}" type="presOf" srcId="{8424D497-CBC1-4379-9140-B69EA2E9430C}" destId="{BFE1A2E5-B2F1-4B13-BD75-0AF9357D4561}" srcOrd="0" destOrd="0" presId="urn:microsoft.com/office/officeart/2008/layout/LinedList"/>
    <dgm:cxn modelId="{342CDC32-C494-427F-BB68-796E0EED9059}" type="presOf" srcId="{E2EB3412-9845-452A-8F4B-645246D87C59}" destId="{DED0315C-6AC4-4BAD-95E5-72AC8C0FDB67}" srcOrd="0" destOrd="0" presId="urn:microsoft.com/office/officeart/2008/layout/LinedList"/>
    <dgm:cxn modelId="{AE3D9C44-907A-41A4-873C-633A49D9CB6F}" srcId="{4D199F4A-E683-40D3-85CC-1A405FB5D541}" destId="{E2EB3412-9845-452A-8F4B-645246D87C59}" srcOrd="1" destOrd="0" parTransId="{CF79ADB2-C3ED-4934-A860-2A42D3BDE256}" sibTransId="{9F7C1646-D8E1-4213-8AEE-A19EFFED85B9}"/>
    <dgm:cxn modelId="{8FF31D6E-FD5D-4FAE-BE13-734E17876D86}" type="presOf" srcId="{4D199F4A-E683-40D3-85CC-1A405FB5D541}" destId="{034BB9BE-26EA-46B3-BED3-D35A159003FC}" srcOrd="0" destOrd="0" presId="urn:microsoft.com/office/officeart/2008/layout/LinedList"/>
    <dgm:cxn modelId="{20110281-6C3D-483D-A5FB-9C78A7BF8680}" type="presOf" srcId="{A9174A22-588A-4AA3-9826-EFBEF39AC5F7}" destId="{3699B8BB-CEA9-460E-AAD4-2A68B8E3673B}" srcOrd="0" destOrd="0" presId="urn:microsoft.com/office/officeart/2008/layout/LinedList"/>
    <dgm:cxn modelId="{65D3A29A-A8A8-473B-AD6F-4AB7529D0548}" srcId="{4D199F4A-E683-40D3-85CC-1A405FB5D541}" destId="{A9174A22-588A-4AA3-9826-EFBEF39AC5F7}" srcOrd="2" destOrd="0" parTransId="{FBD711C7-7D1E-4D4D-A89E-1778D49E8C04}" sibTransId="{70E636D2-2FA4-4F8B-9F24-1A6D09ABE583}"/>
    <dgm:cxn modelId="{A32331AB-92D0-41D2-8AAC-C8833FD2B6E8}" srcId="{4D199F4A-E683-40D3-85CC-1A405FB5D541}" destId="{8424D497-CBC1-4379-9140-B69EA2E9430C}" srcOrd="3" destOrd="0" parTransId="{E2289850-6588-4FF5-8859-44777CDC03F4}" sibTransId="{AA064923-AE97-4A7C-BD5B-7E25D685DAE0}"/>
    <dgm:cxn modelId="{2EE0CFDE-C459-40E9-B412-34CFEE25D476}" type="presOf" srcId="{F25124B3-6D82-40F7-A31B-0DB9449C4CFC}" destId="{2F3D47B4-59FB-48E3-BBD7-B2AFB902C3EB}" srcOrd="0" destOrd="0" presId="urn:microsoft.com/office/officeart/2008/layout/LinedList"/>
    <dgm:cxn modelId="{FBD6162A-84C1-4B63-BD6D-2C6277C9E3BF}" type="presParOf" srcId="{034BB9BE-26EA-46B3-BED3-D35A159003FC}" destId="{3399EF3E-C75E-4F86-A99E-971854CF1D56}" srcOrd="0" destOrd="0" presId="urn:microsoft.com/office/officeart/2008/layout/LinedList"/>
    <dgm:cxn modelId="{AFF19F29-2573-4A52-92C0-F0E46A5DC56C}" type="presParOf" srcId="{034BB9BE-26EA-46B3-BED3-D35A159003FC}" destId="{993E29DF-85EC-40F7-AEF4-7090458F296A}" srcOrd="1" destOrd="0" presId="urn:microsoft.com/office/officeart/2008/layout/LinedList"/>
    <dgm:cxn modelId="{589E4468-8FD9-4249-B8F0-AAFEA57D0DB1}" type="presParOf" srcId="{993E29DF-85EC-40F7-AEF4-7090458F296A}" destId="{2F3D47B4-59FB-48E3-BBD7-B2AFB902C3EB}" srcOrd="0" destOrd="0" presId="urn:microsoft.com/office/officeart/2008/layout/LinedList"/>
    <dgm:cxn modelId="{E07A7BC2-CCBF-43FA-8119-4033876492DC}" type="presParOf" srcId="{993E29DF-85EC-40F7-AEF4-7090458F296A}" destId="{DEBCD080-D331-41F6-80B4-0C69E206D438}" srcOrd="1" destOrd="0" presId="urn:microsoft.com/office/officeart/2008/layout/LinedList"/>
    <dgm:cxn modelId="{A6274BF7-8B59-4EC1-9E21-4718BD6D74B8}" type="presParOf" srcId="{034BB9BE-26EA-46B3-BED3-D35A159003FC}" destId="{B885A72B-0AF2-4DCA-B8A0-E6D0DA2FCC73}" srcOrd="2" destOrd="0" presId="urn:microsoft.com/office/officeart/2008/layout/LinedList"/>
    <dgm:cxn modelId="{1A7F5055-AFB2-40EA-A56C-D9477B8924F7}" type="presParOf" srcId="{034BB9BE-26EA-46B3-BED3-D35A159003FC}" destId="{1B9C5A67-E14B-4430-9150-618D82344033}" srcOrd="3" destOrd="0" presId="urn:microsoft.com/office/officeart/2008/layout/LinedList"/>
    <dgm:cxn modelId="{19CA1734-4C10-491B-87FD-40E0C10B5E8B}" type="presParOf" srcId="{1B9C5A67-E14B-4430-9150-618D82344033}" destId="{DED0315C-6AC4-4BAD-95E5-72AC8C0FDB67}" srcOrd="0" destOrd="0" presId="urn:microsoft.com/office/officeart/2008/layout/LinedList"/>
    <dgm:cxn modelId="{66A76230-6151-4A69-AE0D-5473874342E2}" type="presParOf" srcId="{1B9C5A67-E14B-4430-9150-618D82344033}" destId="{529913A0-9615-4CA9-A9F3-0D1506C07C28}" srcOrd="1" destOrd="0" presId="urn:microsoft.com/office/officeart/2008/layout/LinedList"/>
    <dgm:cxn modelId="{FEDDB513-2D6D-44FD-8319-275F95FDC7B2}" type="presParOf" srcId="{034BB9BE-26EA-46B3-BED3-D35A159003FC}" destId="{0DCB6F70-9B8D-44A9-8BDF-284865D09931}" srcOrd="4" destOrd="0" presId="urn:microsoft.com/office/officeart/2008/layout/LinedList"/>
    <dgm:cxn modelId="{21DBF16F-D2F1-45D8-B260-E4EBA320DA3C}" type="presParOf" srcId="{034BB9BE-26EA-46B3-BED3-D35A159003FC}" destId="{8F73F556-C3E5-4EE2-9A2C-53E984DAB747}" srcOrd="5" destOrd="0" presId="urn:microsoft.com/office/officeart/2008/layout/LinedList"/>
    <dgm:cxn modelId="{6F08C31A-D0ED-4B22-B00C-7A9CFD9B7688}" type="presParOf" srcId="{8F73F556-C3E5-4EE2-9A2C-53E984DAB747}" destId="{3699B8BB-CEA9-460E-AAD4-2A68B8E3673B}" srcOrd="0" destOrd="0" presId="urn:microsoft.com/office/officeart/2008/layout/LinedList"/>
    <dgm:cxn modelId="{1AC5C90F-C3DD-4240-B8D7-5A3E1F17284D}" type="presParOf" srcId="{8F73F556-C3E5-4EE2-9A2C-53E984DAB747}" destId="{4835A83E-411B-4A74-A488-5ECEA2177F76}" srcOrd="1" destOrd="0" presId="urn:microsoft.com/office/officeart/2008/layout/LinedList"/>
    <dgm:cxn modelId="{E3A648B7-7C8A-4691-8579-97A3024E1EB2}" type="presParOf" srcId="{034BB9BE-26EA-46B3-BED3-D35A159003FC}" destId="{33F1AE09-7DB1-44D8-A660-606FC07F9545}" srcOrd="6" destOrd="0" presId="urn:microsoft.com/office/officeart/2008/layout/LinedList"/>
    <dgm:cxn modelId="{E81347EF-01F9-4B5E-B977-A5E0E6663110}" type="presParOf" srcId="{034BB9BE-26EA-46B3-BED3-D35A159003FC}" destId="{A001EA32-3391-4B32-BAF7-A81BA1477673}" srcOrd="7" destOrd="0" presId="urn:microsoft.com/office/officeart/2008/layout/LinedList"/>
    <dgm:cxn modelId="{49350E9F-9E02-4A36-BF9F-11D0BA7DBCF9}" type="presParOf" srcId="{A001EA32-3391-4B32-BAF7-A81BA1477673}" destId="{BFE1A2E5-B2F1-4B13-BD75-0AF9357D4561}" srcOrd="0" destOrd="0" presId="urn:microsoft.com/office/officeart/2008/layout/LinedList"/>
    <dgm:cxn modelId="{86AF39E9-5158-42CF-968F-458505C7E37F}" type="presParOf" srcId="{A001EA32-3391-4B32-BAF7-A81BA1477673}" destId="{7CA7973E-6BDE-42F2-A261-06964A81D6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E3E13-FC5B-4270-AC88-A8372928FD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7C7F10-99FC-4C05-96F4-912A4C052A65}">
      <dgm:prSet/>
      <dgm:spPr/>
      <dgm:t>
        <a:bodyPr/>
        <a:lstStyle/>
        <a:p>
          <a:r>
            <a:rPr lang="en-US" b="0" i="0"/>
            <a:t>Enacted July 1, 2019 for Qualifying Events occurring after</a:t>
          </a:r>
          <a:endParaRPr lang="en-US"/>
        </a:p>
      </dgm:t>
    </dgm:pt>
    <dgm:pt modelId="{9D4C7C09-B7E2-4D3C-923F-22FCA7C59F3E}" type="parTrans" cxnId="{81EF5FD3-DFD7-4391-9C01-412AFCB4AAB1}">
      <dgm:prSet/>
      <dgm:spPr/>
      <dgm:t>
        <a:bodyPr/>
        <a:lstStyle/>
        <a:p>
          <a:endParaRPr lang="en-US"/>
        </a:p>
      </dgm:t>
    </dgm:pt>
    <dgm:pt modelId="{5744622F-DF42-4F95-9575-E8DA8E9CE8C7}" type="sibTrans" cxnId="{81EF5FD3-DFD7-4391-9C01-412AFCB4AAB1}">
      <dgm:prSet/>
      <dgm:spPr/>
      <dgm:t>
        <a:bodyPr/>
        <a:lstStyle/>
        <a:p>
          <a:endParaRPr lang="en-US"/>
        </a:p>
      </dgm:t>
    </dgm:pt>
    <dgm:pt modelId="{CBC631C3-BB58-41AA-A378-4ADA5DBC73FC}">
      <dgm:prSet/>
      <dgm:spPr/>
      <dgm:t>
        <a:bodyPr/>
        <a:lstStyle/>
        <a:p>
          <a:r>
            <a:rPr lang="en-US" b="0" i="0"/>
            <a:t>Applied to Police Officers, Firefighters and Parole Officers</a:t>
          </a:r>
          <a:endParaRPr lang="en-US"/>
        </a:p>
      </dgm:t>
    </dgm:pt>
    <dgm:pt modelId="{49C96C1B-DB3D-4A6A-A288-9D5FFCFE6BA3}" type="parTrans" cxnId="{0F2B81F6-C1D5-4C88-BA1C-9A4A4460CBEF}">
      <dgm:prSet/>
      <dgm:spPr/>
      <dgm:t>
        <a:bodyPr/>
        <a:lstStyle/>
        <a:p>
          <a:endParaRPr lang="en-US"/>
        </a:p>
      </dgm:t>
    </dgm:pt>
    <dgm:pt modelId="{42A8FF76-4CC2-41E0-8AAB-A643FF07242F}" type="sibTrans" cxnId="{0F2B81F6-C1D5-4C88-BA1C-9A4A4460CBEF}">
      <dgm:prSet/>
      <dgm:spPr/>
      <dgm:t>
        <a:bodyPr/>
        <a:lstStyle/>
        <a:p>
          <a:endParaRPr lang="en-US"/>
        </a:p>
      </dgm:t>
    </dgm:pt>
    <dgm:pt modelId="{7DA63D8A-0440-4137-85E9-2B6F0F9664BA}">
      <dgm:prSet/>
      <dgm:spPr/>
      <dgm:t>
        <a:bodyPr/>
        <a:lstStyle/>
        <a:p>
          <a:r>
            <a:rPr lang="en-US" b="0" i="0"/>
            <a:t>6 enumerated events</a:t>
          </a:r>
          <a:endParaRPr lang="en-US"/>
        </a:p>
      </dgm:t>
    </dgm:pt>
    <dgm:pt modelId="{C684B65B-1057-4C68-A848-E9814A2EF219}" type="parTrans" cxnId="{A84D71EE-8535-44E1-A5E7-1717D2340B3C}">
      <dgm:prSet/>
      <dgm:spPr/>
      <dgm:t>
        <a:bodyPr/>
        <a:lstStyle/>
        <a:p>
          <a:endParaRPr lang="en-US"/>
        </a:p>
      </dgm:t>
    </dgm:pt>
    <dgm:pt modelId="{3630AC7E-AC72-4B33-85DF-88B6ED78F64A}" type="sibTrans" cxnId="{A84D71EE-8535-44E1-A5E7-1717D2340B3C}">
      <dgm:prSet/>
      <dgm:spPr/>
      <dgm:t>
        <a:bodyPr/>
        <a:lstStyle/>
        <a:p>
          <a:endParaRPr lang="en-US"/>
        </a:p>
      </dgm:t>
    </dgm:pt>
    <dgm:pt modelId="{2F0856BE-FFCF-41E7-BC2A-4AB2D3DF3B2D}" type="pres">
      <dgm:prSet presAssocID="{180E3E13-FC5B-4270-AC88-A8372928FD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DB3DB-7A90-4E16-BDCF-3B1E9A54CE99}" type="pres">
      <dgm:prSet presAssocID="{067C7F10-99FC-4C05-96F4-912A4C052A65}" presName="hierRoot1" presStyleCnt="0"/>
      <dgm:spPr/>
    </dgm:pt>
    <dgm:pt modelId="{DE8507AE-6DC6-45D8-BDC6-821DC5CAAAAF}" type="pres">
      <dgm:prSet presAssocID="{067C7F10-99FC-4C05-96F4-912A4C052A65}" presName="composite" presStyleCnt="0"/>
      <dgm:spPr/>
    </dgm:pt>
    <dgm:pt modelId="{669466C1-5240-4380-B7A5-37B7A4C0E392}" type="pres">
      <dgm:prSet presAssocID="{067C7F10-99FC-4C05-96F4-912A4C052A65}" presName="background" presStyleLbl="node0" presStyleIdx="0" presStyleCnt="3"/>
      <dgm:spPr/>
    </dgm:pt>
    <dgm:pt modelId="{271630B2-DB34-4B6C-BAAA-2ABDB4EFF7EC}" type="pres">
      <dgm:prSet presAssocID="{067C7F10-99FC-4C05-96F4-912A4C052A65}" presName="text" presStyleLbl="fgAcc0" presStyleIdx="0" presStyleCnt="3">
        <dgm:presLayoutVars>
          <dgm:chPref val="3"/>
        </dgm:presLayoutVars>
      </dgm:prSet>
      <dgm:spPr/>
    </dgm:pt>
    <dgm:pt modelId="{827484C4-BCC6-499C-A718-773121F50080}" type="pres">
      <dgm:prSet presAssocID="{067C7F10-99FC-4C05-96F4-912A4C052A65}" presName="hierChild2" presStyleCnt="0"/>
      <dgm:spPr/>
    </dgm:pt>
    <dgm:pt modelId="{3B1ED2F9-A11C-47F5-B75F-667AC41DB25E}" type="pres">
      <dgm:prSet presAssocID="{CBC631C3-BB58-41AA-A378-4ADA5DBC73FC}" presName="hierRoot1" presStyleCnt="0"/>
      <dgm:spPr/>
    </dgm:pt>
    <dgm:pt modelId="{47C35AD6-47AC-46E6-9C7D-FBDAC5663240}" type="pres">
      <dgm:prSet presAssocID="{CBC631C3-BB58-41AA-A378-4ADA5DBC73FC}" presName="composite" presStyleCnt="0"/>
      <dgm:spPr/>
    </dgm:pt>
    <dgm:pt modelId="{3357EE50-92DC-40E9-B62B-D7DF620FE5FE}" type="pres">
      <dgm:prSet presAssocID="{CBC631C3-BB58-41AA-A378-4ADA5DBC73FC}" presName="background" presStyleLbl="node0" presStyleIdx="1" presStyleCnt="3"/>
      <dgm:spPr/>
    </dgm:pt>
    <dgm:pt modelId="{D7FB402E-29B7-4CAA-82E8-4AD9684A5CF9}" type="pres">
      <dgm:prSet presAssocID="{CBC631C3-BB58-41AA-A378-4ADA5DBC73FC}" presName="text" presStyleLbl="fgAcc0" presStyleIdx="1" presStyleCnt="3">
        <dgm:presLayoutVars>
          <dgm:chPref val="3"/>
        </dgm:presLayoutVars>
      </dgm:prSet>
      <dgm:spPr/>
    </dgm:pt>
    <dgm:pt modelId="{96433F91-909B-4A2D-B573-C175F4289C74}" type="pres">
      <dgm:prSet presAssocID="{CBC631C3-BB58-41AA-A378-4ADA5DBC73FC}" presName="hierChild2" presStyleCnt="0"/>
      <dgm:spPr/>
    </dgm:pt>
    <dgm:pt modelId="{71113F0D-6EF6-4D5C-8C49-8F3F8F565DA8}" type="pres">
      <dgm:prSet presAssocID="{7DA63D8A-0440-4137-85E9-2B6F0F9664BA}" presName="hierRoot1" presStyleCnt="0"/>
      <dgm:spPr/>
    </dgm:pt>
    <dgm:pt modelId="{F5D99AEC-95E7-4D71-953C-311375AA68DF}" type="pres">
      <dgm:prSet presAssocID="{7DA63D8A-0440-4137-85E9-2B6F0F9664BA}" presName="composite" presStyleCnt="0"/>
      <dgm:spPr/>
    </dgm:pt>
    <dgm:pt modelId="{25936354-6CB4-4347-829E-864D8BABA636}" type="pres">
      <dgm:prSet presAssocID="{7DA63D8A-0440-4137-85E9-2B6F0F9664BA}" presName="background" presStyleLbl="node0" presStyleIdx="2" presStyleCnt="3"/>
      <dgm:spPr/>
    </dgm:pt>
    <dgm:pt modelId="{82B147CB-145F-4C9A-84EB-4428DD0378D2}" type="pres">
      <dgm:prSet presAssocID="{7DA63D8A-0440-4137-85E9-2B6F0F9664BA}" presName="text" presStyleLbl="fgAcc0" presStyleIdx="2" presStyleCnt="3">
        <dgm:presLayoutVars>
          <dgm:chPref val="3"/>
        </dgm:presLayoutVars>
      </dgm:prSet>
      <dgm:spPr/>
    </dgm:pt>
    <dgm:pt modelId="{C3FD7295-A802-497E-A670-C5FAAC9A0BFC}" type="pres">
      <dgm:prSet presAssocID="{7DA63D8A-0440-4137-85E9-2B6F0F9664BA}" presName="hierChild2" presStyleCnt="0"/>
      <dgm:spPr/>
    </dgm:pt>
  </dgm:ptLst>
  <dgm:cxnLst>
    <dgm:cxn modelId="{723D9305-D126-438B-8454-E8D78A77FE49}" type="presOf" srcId="{067C7F10-99FC-4C05-96F4-912A4C052A65}" destId="{271630B2-DB34-4B6C-BAAA-2ABDB4EFF7EC}" srcOrd="0" destOrd="0" presId="urn:microsoft.com/office/officeart/2005/8/layout/hierarchy1"/>
    <dgm:cxn modelId="{55F3285B-D787-4464-B9E9-7948B7D8669B}" type="presOf" srcId="{CBC631C3-BB58-41AA-A378-4ADA5DBC73FC}" destId="{D7FB402E-29B7-4CAA-82E8-4AD9684A5CF9}" srcOrd="0" destOrd="0" presId="urn:microsoft.com/office/officeart/2005/8/layout/hierarchy1"/>
    <dgm:cxn modelId="{72A07CA9-129A-41F7-A585-3BB86778B841}" type="presOf" srcId="{7DA63D8A-0440-4137-85E9-2B6F0F9664BA}" destId="{82B147CB-145F-4C9A-84EB-4428DD0378D2}" srcOrd="0" destOrd="0" presId="urn:microsoft.com/office/officeart/2005/8/layout/hierarchy1"/>
    <dgm:cxn modelId="{81EF5FD3-DFD7-4391-9C01-412AFCB4AAB1}" srcId="{180E3E13-FC5B-4270-AC88-A8372928FD3B}" destId="{067C7F10-99FC-4C05-96F4-912A4C052A65}" srcOrd="0" destOrd="0" parTransId="{9D4C7C09-B7E2-4D3C-923F-22FCA7C59F3E}" sibTransId="{5744622F-DF42-4F95-9575-E8DA8E9CE8C7}"/>
    <dgm:cxn modelId="{355418E9-B53F-421A-87DD-D98864810AB5}" type="presOf" srcId="{180E3E13-FC5B-4270-AC88-A8372928FD3B}" destId="{2F0856BE-FFCF-41E7-BC2A-4AB2D3DF3B2D}" srcOrd="0" destOrd="0" presId="urn:microsoft.com/office/officeart/2005/8/layout/hierarchy1"/>
    <dgm:cxn modelId="{A84D71EE-8535-44E1-A5E7-1717D2340B3C}" srcId="{180E3E13-FC5B-4270-AC88-A8372928FD3B}" destId="{7DA63D8A-0440-4137-85E9-2B6F0F9664BA}" srcOrd="2" destOrd="0" parTransId="{C684B65B-1057-4C68-A848-E9814A2EF219}" sibTransId="{3630AC7E-AC72-4B33-85DF-88B6ED78F64A}"/>
    <dgm:cxn modelId="{0F2B81F6-C1D5-4C88-BA1C-9A4A4460CBEF}" srcId="{180E3E13-FC5B-4270-AC88-A8372928FD3B}" destId="{CBC631C3-BB58-41AA-A378-4ADA5DBC73FC}" srcOrd="1" destOrd="0" parTransId="{49C96C1B-DB3D-4A6A-A288-9D5FFCFE6BA3}" sibTransId="{42A8FF76-4CC2-41E0-8AAB-A643FF07242F}"/>
    <dgm:cxn modelId="{88E90E66-4053-444E-B4FA-34C44BEC3AC5}" type="presParOf" srcId="{2F0856BE-FFCF-41E7-BC2A-4AB2D3DF3B2D}" destId="{534DB3DB-7A90-4E16-BDCF-3B1E9A54CE99}" srcOrd="0" destOrd="0" presId="urn:microsoft.com/office/officeart/2005/8/layout/hierarchy1"/>
    <dgm:cxn modelId="{E5EBCE46-4156-4B4D-A55D-728DA6CE7F09}" type="presParOf" srcId="{534DB3DB-7A90-4E16-BDCF-3B1E9A54CE99}" destId="{DE8507AE-6DC6-45D8-BDC6-821DC5CAAAAF}" srcOrd="0" destOrd="0" presId="urn:microsoft.com/office/officeart/2005/8/layout/hierarchy1"/>
    <dgm:cxn modelId="{4603176E-F484-41E7-936C-5E6CFEA13981}" type="presParOf" srcId="{DE8507AE-6DC6-45D8-BDC6-821DC5CAAAAF}" destId="{669466C1-5240-4380-B7A5-37B7A4C0E392}" srcOrd="0" destOrd="0" presId="urn:microsoft.com/office/officeart/2005/8/layout/hierarchy1"/>
    <dgm:cxn modelId="{39E3FDAA-FADF-4299-9C38-A72F5A4A3A57}" type="presParOf" srcId="{DE8507AE-6DC6-45D8-BDC6-821DC5CAAAAF}" destId="{271630B2-DB34-4B6C-BAAA-2ABDB4EFF7EC}" srcOrd="1" destOrd="0" presId="urn:microsoft.com/office/officeart/2005/8/layout/hierarchy1"/>
    <dgm:cxn modelId="{E063E867-6885-4B11-B33F-C84D243CFDF1}" type="presParOf" srcId="{534DB3DB-7A90-4E16-BDCF-3B1E9A54CE99}" destId="{827484C4-BCC6-499C-A718-773121F50080}" srcOrd="1" destOrd="0" presId="urn:microsoft.com/office/officeart/2005/8/layout/hierarchy1"/>
    <dgm:cxn modelId="{B1A55907-F134-41B8-8F50-9CFAE4086748}" type="presParOf" srcId="{2F0856BE-FFCF-41E7-BC2A-4AB2D3DF3B2D}" destId="{3B1ED2F9-A11C-47F5-B75F-667AC41DB25E}" srcOrd="1" destOrd="0" presId="urn:microsoft.com/office/officeart/2005/8/layout/hierarchy1"/>
    <dgm:cxn modelId="{1D7B9C13-0218-42EC-9289-1C9C6F9E4B83}" type="presParOf" srcId="{3B1ED2F9-A11C-47F5-B75F-667AC41DB25E}" destId="{47C35AD6-47AC-46E6-9C7D-FBDAC5663240}" srcOrd="0" destOrd="0" presId="urn:microsoft.com/office/officeart/2005/8/layout/hierarchy1"/>
    <dgm:cxn modelId="{E7A0B24B-328F-46E0-BD46-74F2F0D1F099}" type="presParOf" srcId="{47C35AD6-47AC-46E6-9C7D-FBDAC5663240}" destId="{3357EE50-92DC-40E9-B62B-D7DF620FE5FE}" srcOrd="0" destOrd="0" presId="urn:microsoft.com/office/officeart/2005/8/layout/hierarchy1"/>
    <dgm:cxn modelId="{8C88F5E0-AE4C-46CB-ABEB-62F30ADB07EE}" type="presParOf" srcId="{47C35AD6-47AC-46E6-9C7D-FBDAC5663240}" destId="{D7FB402E-29B7-4CAA-82E8-4AD9684A5CF9}" srcOrd="1" destOrd="0" presId="urn:microsoft.com/office/officeart/2005/8/layout/hierarchy1"/>
    <dgm:cxn modelId="{24494147-252B-428D-BA8C-2AAB448B476F}" type="presParOf" srcId="{3B1ED2F9-A11C-47F5-B75F-667AC41DB25E}" destId="{96433F91-909B-4A2D-B573-C175F4289C74}" srcOrd="1" destOrd="0" presId="urn:microsoft.com/office/officeart/2005/8/layout/hierarchy1"/>
    <dgm:cxn modelId="{C0D406CF-8507-430B-92F5-769DADE560AD}" type="presParOf" srcId="{2F0856BE-FFCF-41E7-BC2A-4AB2D3DF3B2D}" destId="{71113F0D-6EF6-4D5C-8C49-8F3F8F565DA8}" srcOrd="2" destOrd="0" presId="urn:microsoft.com/office/officeart/2005/8/layout/hierarchy1"/>
    <dgm:cxn modelId="{EFCD8971-605E-49CF-81FD-E5C29EFD46A0}" type="presParOf" srcId="{71113F0D-6EF6-4D5C-8C49-8F3F8F565DA8}" destId="{F5D99AEC-95E7-4D71-953C-311375AA68DF}" srcOrd="0" destOrd="0" presId="urn:microsoft.com/office/officeart/2005/8/layout/hierarchy1"/>
    <dgm:cxn modelId="{42261541-BAA9-4226-B0D7-CB8279421DE0}" type="presParOf" srcId="{F5D99AEC-95E7-4D71-953C-311375AA68DF}" destId="{25936354-6CB4-4347-829E-864D8BABA636}" srcOrd="0" destOrd="0" presId="urn:microsoft.com/office/officeart/2005/8/layout/hierarchy1"/>
    <dgm:cxn modelId="{3F14A0C9-8B60-4501-9CF2-6A9EC02FBE10}" type="presParOf" srcId="{F5D99AEC-95E7-4D71-953C-311375AA68DF}" destId="{82B147CB-145F-4C9A-84EB-4428DD0378D2}" srcOrd="1" destOrd="0" presId="urn:microsoft.com/office/officeart/2005/8/layout/hierarchy1"/>
    <dgm:cxn modelId="{AF3C6628-60CA-4060-9007-49A3F8F65098}" type="presParOf" srcId="{71113F0D-6EF6-4D5C-8C49-8F3F8F565DA8}" destId="{C3FD7295-A802-497E-A670-C5FAAC9A0B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328ED-0667-4BBD-8ED8-6151234BCBF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A6152-25EC-4C39-B427-F5E288BC978D}">
      <dgm:prSet/>
      <dgm:spPr/>
      <dgm:t>
        <a:bodyPr/>
        <a:lstStyle/>
        <a:p>
          <a:r>
            <a:rPr lang="en-US" dirty="0"/>
            <a:t>                                4 of the 6 require actual witness of event</a:t>
          </a:r>
        </a:p>
      </dgm:t>
    </dgm:pt>
    <dgm:pt modelId="{685ACE11-89E3-4A3B-A3AB-026BA1BBC63E}" type="parTrans" cxnId="{9498107C-048C-465F-B519-BF548FF23FDA}">
      <dgm:prSet/>
      <dgm:spPr/>
      <dgm:t>
        <a:bodyPr/>
        <a:lstStyle/>
        <a:p>
          <a:endParaRPr lang="en-US"/>
        </a:p>
      </dgm:t>
    </dgm:pt>
    <dgm:pt modelId="{E5875AA5-B881-47D8-9C7A-608B0DFF6F98}" type="sibTrans" cxnId="{9498107C-048C-465F-B519-BF548FF23FDA}">
      <dgm:prSet/>
      <dgm:spPr/>
      <dgm:t>
        <a:bodyPr/>
        <a:lstStyle/>
        <a:p>
          <a:endParaRPr lang="en-US"/>
        </a:p>
      </dgm:t>
    </dgm:pt>
    <dgm:pt modelId="{EFF5015E-0606-419E-B091-C222EF98EB09}">
      <dgm:prSet/>
      <dgm:spPr/>
      <dgm:t>
        <a:bodyPr/>
        <a:lstStyle/>
        <a:p>
          <a:r>
            <a:rPr lang="en-US" dirty="0"/>
            <a:t>             The two physical contact events require actual                   	physical contact and/or treatment and the 	victim must pass as a result of the injury and not 	an intervening event or cause</a:t>
          </a:r>
        </a:p>
      </dgm:t>
    </dgm:pt>
    <dgm:pt modelId="{6E08714D-A83F-4E84-8AA4-C85CABDF43B4}" type="parTrans" cxnId="{42000A84-9C3F-46FF-BBEF-1280E8E40EDC}">
      <dgm:prSet/>
      <dgm:spPr/>
      <dgm:t>
        <a:bodyPr/>
        <a:lstStyle/>
        <a:p>
          <a:endParaRPr lang="en-US"/>
        </a:p>
      </dgm:t>
    </dgm:pt>
    <dgm:pt modelId="{F6212FB1-70C6-4131-B35E-249D82AFEF3F}" type="sibTrans" cxnId="{42000A84-9C3F-46FF-BBEF-1280E8E40EDC}">
      <dgm:prSet/>
      <dgm:spPr/>
      <dgm:t>
        <a:bodyPr/>
        <a:lstStyle/>
        <a:p>
          <a:endParaRPr lang="en-US"/>
        </a:p>
      </dgm:t>
    </dgm:pt>
    <dgm:pt modelId="{1EECA92E-AD99-48D5-86EB-EE2EA17140F7}" type="pres">
      <dgm:prSet presAssocID="{3EF328ED-0667-4BBD-8ED8-6151234BCBF5}" presName="outerComposite" presStyleCnt="0">
        <dgm:presLayoutVars>
          <dgm:chMax val="5"/>
          <dgm:dir/>
          <dgm:resizeHandles val="exact"/>
        </dgm:presLayoutVars>
      </dgm:prSet>
      <dgm:spPr/>
    </dgm:pt>
    <dgm:pt modelId="{3E680030-E3D8-4D96-B3BC-879D4E203B79}" type="pres">
      <dgm:prSet presAssocID="{3EF328ED-0667-4BBD-8ED8-6151234BCBF5}" presName="dummyMaxCanvas" presStyleCnt="0">
        <dgm:presLayoutVars/>
      </dgm:prSet>
      <dgm:spPr/>
    </dgm:pt>
    <dgm:pt modelId="{CDFC5EF4-7C40-447C-9058-3C9B95C78BB5}" type="pres">
      <dgm:prSet presAssocID="{3EF328ED-0667-4BBD-8ED8-6151234BCBF5}" presName="TwoNodes_1" presStyleLbl="node1" presStyleIdx="0" presStyleCnt="2">
        <dgm:presLayoutVars>
          <dgm:bulletEnabled val="1"/>
        </dgm:presLayoutVars>
      </dgm:prSet>
      <dgm:spPr/>
    </dgm:pt>
    <dgm:pt modelId="{B8A35112-4217-484C-8C33-6C6ECA6515FB}" type="pres">
      <dgm:prSet presAssocID="{3EF328ED-0667-4BBD-8ED8-6151234BCBF5}" presName="TwoNodes_2" presStyleLbl="node1" presStyleIdx="1" presStyleCnt="2">
        <dgm:presLayoutVars>
          <dgm:bulletEnabled val="1"/>
        </dgm:presLayoutVars>
      </dgm:prSet>
      <dgm:spPr/>
    </dgm:pt>
    <dgm:pt modelId="{22FCBDAD-8284-433E-BAD6-2394B87F5FD8}" type="pres">
      <dgm:prSet presAssocID="{3EF328ED-0667-4BBD-8ED8-6151234BCBF5}" presName="TwoConn_1-2" presStyleLbl="fgAccFollowNode1" presStyleIdx="0" presStyleCnt="1">
        <dgm:presLayoutVars>
          <dgm:bulletEnabled val="1"/>
        </dgm:presLayoutVars>
      </dgm:prSet>
      <dgm:spPr/>
    </dgm:pt>
    <dgm:pt modelId="{34450996-BE4C-4C6F-9CD2-9C99EBFBD0C8}" type="pres">
      <dgm:prSet presAssocID="{3EF328ED-0667-4BBD-8ED8-6151234BCBF5}" presName="TwoNodes_1_text" presStyleLbl="node1" presStyleIdx="1" presStyleCnt="2">
        <dgm:presLayoutVars>
          <dgm:bulletEnabled val="1"/>
        </dgm:presLayoutVars>
      </dgm:prSet>
      <dgm:spPr/>
    </dgm:pt>
    <dgm:pt modelId="{043AAA66-A395-4E1E-B201-DE43839A6245}" type="pres">
      <dgm:prSet presAssocID="{3EF328ED-0667-4BBD-8ED8-6151234BCBF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65DD43D-5828-41A1-B277-B397E99FB008}" type="presOf" srcId="{9BCA6152-25EC-4C39-B427-F5E288BC978D}" destId="{CDFC5EF4-7C40-447C-9058-3C9B95C78BB5}" srcOrd="0" destOrd="0" presId="urn:microsoft.com/office/officeart/2005/8/layout/vProcess5"/>
    <dgm:cxn modelId="{A17A9465-AECC-4FBC-8435-F6D9BDE0A8CF}" type="presOf" srcId="{E5875AA5-B881-47D8-9C7A-608B0DFF6F98}" destId="{22FCBDAD-8284-433E-BAD6-2394B87F5FD8}" srcOrd="0" destOrd="0" presId="urn:microsoft.com/office/officeart/2005/8/layout/vProcess5"/>
    <dgm:cxn modelId="{D6E2C36B-0DC6-42AF-9794-AD92FA8EC31F}" type="presOf" srcId="{EFF5015E-0606-419E-B091-C222EF98EB09}" destId="{B8A35112-4217-484C-8C33-6C6ECA6515FB}" srcOrd="0" destOrd="0" presId="urn:microsoft.com/office/officeart/2005/8/layout/vProcess5"/>
    <dgm:cxn modelId="{9498107C-048C-465F-B519-BF548FF23FDA}" srcId="{3EF328ED-0667-4BBD-8ED8-6151234BCBF5}" destId="{9BCA6152-25EC-4C39-B427-F5E288BC978D}" srcOrd="0" destOrd="0" parTransId="{685ACE11-89E3-4A3B-A3AB-026BA1BBC63E}" sibTransId="{E5875AA5-B881-47D8-9C7A-608B0DFF6F98}"/>
    <dgm:cxn modelId="{42000A84-9C3F-46FF-BBEF-1280E8E40EDC}" srcId="{3EF328ED-0667-4BBD-8ED8-6151234BCBF5}" destId="{EFF5015E-0606-419E-B091-C222EF98EB09}" srcOrd="1" destOrd="0" parTransId="{6E08714D-A83F-4E84-8AA4-C85CABDF43B4}" sibTransId="{F6212FB1-70C6-4131-B35E-249D82AFEF3F}"/>
    <dgm:cxn modelId="{82E220B7-8DCC-4C70-95D9-BA8AF4CC5309}" type="presOf" srcId="{EFF5015E-0606-419E-B091-C222EF98EB09}" destId="{043AAA66-A395-4E1E-B201-DE43839A6245}" srcOrd="1" destOrd="0" presId="urn:microsoft.com/office/officeart/2005/8/layout/vProcess5"/>
    <dgm:cxn modelId="{64CA18BB-268E-4A37-B05F-BDFA3CB70B37}" type="presOf" srcId="{3EF328ED-0667-4BBD-8ED8-6151234BCBF5}" destId="{1EECA92E-AD99-48D5-86EB-EE2EA17140F7}" srcOrd="0" destOrd="0" presId="urn:microsoft.com/office/officeart/2005/8/layout/vProcess5"/>
    <dgm:cxn modelId="{F24484DE-420F-4992-A4FA-168F1BFF28D2}" type="presOf" srcId="{9BCA6152-25EC-4C39-B427-F5E288BC978D}" destId="{34450996-BE4C-4C6F-9CD2-9C99EBFBD0C8}" srcOrd="1" destOrd="0" presId="urn:microsoft.com/office/officeart/2005/8/layout/vProcess5"/>
    <dgm:cxn modelId="{02A22DD4-9F3C-46CB-9264-180E83B8BC26}" type="presParOf" srcId="{1EECA92E-AD99-48D5-86EB-EE2EA17140F7}" destId="{3E680030-E3D8-4D96-B3BC-879D4E203B79}" srcOrd="0" destOrd="0" presId="urn:microsoft.com/office/officeart/2005/8/layout/vProcess5"/>
    <dgm:cxn modelId="{CAD5808E-8BBD-4EDF-BDC7-239A0127C348}" type="presParOf" srcId="{1EECA92E-AD99-48D5-86EB-EE2EA17140F7}" destId="{CDFC5EF4-7C40-447C-9058-3C9B95C78BB5}" srcOrd="1" destOrd="0" presId="urn:microsoft.com/office/officeart/2005/8/layout/vProcess5"/>
    <dgm:cxn modelId="{6437A03D-F840-4610-8273-BF325621974C}" type="presParOf" srcId="{1EECA92E-AD99-48D5-86EB-EE2EA17140F7}" destId="{B8A35112-4217-484C-8C33-6C6ECA6515FB}" srcOrd="2" destOrd="0" presId="urn:microsoft.com/office/officeart/2005/8/layout/vProcess5"/>
    <dgm:cxn modelId="{83553D03-521B-4AB3-8FA8-2FA722D1A96D}" type="presParOf" srcId="{1EECA92E-AD99-48D5-86EB-EE2EA17140F7}" destId="{22FCBDAD-8284-433E-BAD6-2394B87F5FD8}" srcOrd="3" destOrd="0" presId="urn:microsoft.com/office/officeart/2005/8/layout/vProcess5"/>
    <dgm:cxn modelId="{15D3387B-369F-494B-91C9-0B15A0051A5F}" type="presParOf" srcId="{1EECA92E-AD99-48D5-86EB-EE2EA17140F7}" destId="{34450996-BE4C-4C6F-9CD2-9C99EBFBD0C8}" srcOrd="4" destOrd="0" presId="urn:microsoft.com/office/officeart/2005/8/layout/vProcess5"/>
    <dgm:cxn modelId="{862866F6-6826-47E3-A0EB-2D92DB819959}" type="presParOf" srcId="{1EECA92E-AD99-48D5-86EB-EE2EA17140F7}" destId="{043AAA66-A395-4E1E-B201-DE43839A624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DF6BD-DD80-4C25-BCC7-7D6BE15C6E0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EEAC60-9B10-4175-B86D-60C6D942761A}">
      <dgm:prSet/>
      <dgm:spPr/>
      <dgm:t>
        <a:bodyPr/>
        <a:lstStyle/>
        <a:p>
          <a:r>
            <a:rPr lang="en-US" dirty="0"/>
            <a:t>2019 Act amended from PTSD to PTSI in 2021</a:t>
          </a:r>
        </a:p>
      </dgm:t>
    </dgm:pt>
    <dgm:pt modelId="{625717F0-9DA1-430D-BD2A-690D38AF3E42}" type="parTrans" cxnId="{B4B58661-DBBD-4D92-B1E2-EB59AF56EA00}">
      <dgm:prSet/>
      <dgm:spPr/>
      <dgm:t>
        <a:bodyPr/>
        <a:lstStyle/>
        <a:p>
          <a:endParaRPr lang="en-US"/>
        </a:p>
      </dgm:t>
    </dgm:pt>
    <dgm:pt modelId="{4667E4F3-B72D-4B83-B834-0C63A507C7B6}" type="sibTrans" cxnId="{B4B58661-DBBD-4D92-B1E2-EB59AF56EA00}">
      <dgm:prSet/>
      <dgm:spPr/>
      <dgm:t>
        <a:bodyPr/>
        <a:lstStyle/>
        <a:p>
          <a:endParaRPr lang="en-US"/>
        </a:p>
      </dgm:t>
    </dgm:pt>
    <dgm:pt modelId="{87CE3C39-6892-454C-88DD-A38B19DA13D7}">
      <dgm:prSet/>
      <dgm:spPr/>
      <dgm:t>
        <a:bodyPr/>
        <a:lstStyle/>
        <a:p>
          <a:r>
            <a:rPr lang="en-US"/>
            <a:t>PTSI must be diagnosed from mental health professional</a:t>
          </a:r>
        </a:p>
      </dgm:t>
    </dgm:pt>
    <dgm:pt modelId="{50378003-BC41-43CA-B35B-A7E371149680}" type="parTrans" cxnId="{07149C21-1AC9-44F0-96F3-2DF1D0A551F1}">
      <dgm:prSet/>
      <dgm:spPr/>
      <dgm:t>
        <a:bodyPr/>
        <a:lstStyle/>
        <a:p>
          <a:endParaRPr lang="en-US"/>
        </a:p>
      </dgm:t>
    </dgm:pt>
    <dgm:pt modelId="{1A1E7172-B898-495E-8CA3-A33D544C7390}" type="sibTrans" cxnId="{07149C21-1AC9-44F0-96F3-2DF1D0A551F1}">
      <dgm:prSet/>
      <dgm:spPr/>
      <dgm:t>
        <a:bodyPr/>
        <a:lstStyle/>
        <a:p>
          <a:endParaRPr lang="en-US"/>
        </a:p>
      </dgm:t>
    </dgm:pt>
    <dgm:pt modelId="{9596D5AD-2B34-4ED3-9CAF-A868B6511E33}">
      <dgm:prSet/>
      <dgm:spPr/>
      <dgm:t>
        <a:bodyPr/>
        <a:lstStyle/>
        <a:p>
          <a:r>
            <a:rPr lang="en-US"/>
            <a:t>PTSI must be a direct result of a qualifying event and in the line of duty</a:t>
          </a:r>
        </a:p>
      </dgm:t>
    </dgm:pt>
    <dgm:pt modelId="{19D9D750-1103-4F5F-A3CA-486AEDED5147}" type="parTrans" cxnId="{ED506054-990A-4A15-BEE0-1369540E64D0}">
      <dgm:prSet/>
      <dgm:spPr/>
      <dgm:t>
        <a:bodyPr/>
        <a:lstStyle/>
        <a:p>
          <a:endParaRPr lang="en-US"/>
        </a:p>
      </dgm:t>
    </dgm:pt>
    <dgm:pt modelId="{62B1D2F6-9131-4F22-A4CE-416C3E90FB02}" type="sibTrans" cxnId="{ED506054-990A-4A15-BEE0-1369540E64D0}">
      <dgm:prSet/>
      <dgm:spPr/>
      <dgm:t>
        <a:bodyPr/>
        <a:lstStyle/>
        <a:p>
          <a:endParaRPr lang="en-US"/>
        </a:p>
      </dgm:t>
    </dgm:pt>
    <dgm:pt modelId="{C78FDEAF-AC27-463E-8AE5-AEE3740F796B}" type="pres">
      <dgm:prSet presAssocID="{6A0DF6BD-DD80-4C25-BCC7-7D6BE15C6E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8853BA-3B0A-4E2E-B848-9483E4013E28}" type="pres">
      <dgm:prSet presAssocID="{E5EEAC60-9B10-4175-B86D-60C6D942761A}" presName="hierRoot1" presStyleCnt="0">
        <dgm:presLayoutVars>
          <dgm:hierBranch val="init"/>
        </dgm:presLayoutVars>
      </dgm:prSet>
      <dgm:spPr/>
    </dgm:pt>
    <dgm:pt modelId="{CCC5A7F3-5977-49AA-8BF6-BB1F022F3C46}" type="pres">
      <dgm:prSet presAssocID="{E5EEAC60-9B10-4175-B86D-60C6D942761A}" presName="rootComposite1" presStyleCnt="0"/>
      <dgm:spPr/>
    </dgm:pt>
    <dgm:pt modelId="{ACB9B033-CFF5-4EF2-A48D-0F6CD4BBC51E}" type="pres">
      <dgm:prSet presAssocID="{E5EEAC60-9B10-4175-B86D-60C6D942761A}" presName="rootText1" presStyleLbl="node0" presStyleIdx="0" presStyleCnt="3">
        <dgm:presLayoutVars>
          <dgm:chPref val="3"/>
        </dgm:presLayoutVars>
      </dgm:prSet>
      <dgm:spPr/>
    </dgm:pt>
    <dgm:pt modelId="{03FF9D73-7151-42CF-8854-CB2F19A862CC}" type="pres">
      <dgm:prSet presAssocID="{E5EEAC60-9B10-4175-B86D-60C6D942761A}" presName="rootConnector1" presStyleLbl="node1" presStyleIdx="0" presStyleCnt="0"/>
      <dgm:spPr/>
    </dgm:pt>
    <dgm:pt modelId="{418F861D-60E9-411B-BD90-359AF74FEA93}" type="pres">
      <dgm:prSet presAssocID="{E5EEAC60-9B10-4175-B86D-60C6D942761A}" presName="hierChild2" presStyleCnt="0"/>
      <dgm:spPr/>
    </dgm:pt>
    <dgm:pt modelId="{4896B949-C013-4AF0-82C9-BFA987D2F157}" type="pres">
      <dgm:prSet presAssocID="{E5EEAC60-9B10-4175-B86D-60C6D942761A}" presName="hierChild3" presStyleCnt="0"/>
      <dgm:spPr/>
    </dgm:pt>
    <dgm:pt modelId="{CC60D241-A01C-4554-B31F-B67EF2A4C5F9}" type="pres">
      <dgm:prSet presAssocID="{87CE3C39-6892-454C-88DD-A38B19DA13D7}" presName="hierRoot1" presStyleCnt="0">
        <dgm:presLayoutVars>
          <dgm:hierBranch val="init"/>
        </dgm:presLayoutVars>
      </dgm:prSet>
      <dgm:spPr/>
    </dgm:pt>
    <dgm:pt modelId="{43079B7E-2E43-49E0-BD22-45539A5E135C}" type="pres">
      <dgm:prSet presAssocID="{87CE3C39-6892-454C-88DD-A38B19DA13D7}" presName="rootComposite1" presStyleCnt="0"/>
      <dgm:spPr/>
    </dgm:pt>
    <dgm:pt modelId="{E1F854D3-629F-483F-AABA-43B7CFDC1904}" type="pres">
      <dgm:prSet presAssocID="{87CE3C39-6892-454C-88DD-A38B19DA13D7}" presName="rootText1" presStyleLbl="node0" presStyleIdx="1" presStyleCnt="3">
        <dgm:presLayoutVars>
          <dgm:chPref val="3"/>
        </dgm:presLayoutVars>
      </dgm:prSet>
      <dgm:spPr/>
    </dgm:pt>
    <dgm:pt modelId="{1B3F2803-3317-4908-81E7-A89C6A732E71}" type="pres">
      <dgm:prSet presAssocID="{87CE3C39-6892-454C-88DD-A38B19DA13D7}" presName="rootConnector1" presStyleLbl="node1" presStyleIdx="0" presStyleCnt="0"/>
      <dgm:spPr/>
    </dgm:pt>
    <dgm:pt modelId="{41A6F6FC-C081-464D-AFF1-553488218C4E}" type="pres">
      <dgm:prSet presAssocID="{87CE3C39-6892-454C-88DD-A38B19DA13D7}" presName="hierChild2" presStyleCnt="0"/>
      <dgm:spPr/>
    </dgm:pt>
    <dgm:pt modelId="{81BCCD0C-23D1-4CC3-A7A8-1782B8BA85CA}" type="pres">
      <dgm:prSet presAssocID="{87CE3C39-6892-454C-88DD-A38B19DA13D7}" presName="hierChild3" presStyleCnt="0"/>
      <dgm:spPr/>
    </dgm:pt>
    <dgm:pt modelId="{0390A78C-EDA2-438A-B092-76B06AEB4A74}" type="pres">
      <dgm:prSet presAssocID="{9596D5AD-2B34-4ED3-9CAF-A868B6511E33}" presName="hierRoot1" presStyleCnt="0">
        <dgm:presLayoutVars>
          <dgm:hierBranch val="init"/>
        </dgm:presLayoutVars>
      </dgm:prSet>
      <dgm:spPr/>
    </dgm:pt>
    <dgm:pt modelId="{8DEFC1A1-63CD-4392-A48B-9D67743BD086}" type="pres">
      <dgm:prSet presAssocID="{9596D5AD-2B34-4ED3-9CAF-A868B6511E33}" presName="rootComposite1" presStyleCnt="0"/>
      <dgm:spPr/>
    </dgm:pt>
    <dgm:pt modelId="{5E692EB5-3F05-4713-B6A8-B1A335595C1A}" type="pres">
      <dgm:prSet presAssocID="{9596D5AD-2B34-4ED3-9CAF-A868B6511E33}" presName="rootText1" presStyleLbl="node0" presStyleIdx="2" presStyleCnt="3">
        <dgm:presLayoutVars>
          <dgm:chPref val="3"/>
        </dgm:presLayoutVars>
      </dgm:prSet>
      <dgm:spPr/>
    </dgm:pt>
    <dgm:pt modelId="{2CD4D17B-F662-496F-8155-C52BBCBFEEEF}" type="pres">
      <dgm:prSet presAssocID="{9596D5AD-2B34-4ED3-9CAF-A868B6511E33}" presName="rootConnector1" presStyleLbl="node1" presStyleIdx="0" presStyleCnt="0"/>
      <dgm:spPr/>
    </dgm:pt>
    <dgm:pt modelId="{57D4C463-0E6B-43A5-962A-F20D34508B9A}" type="pres">
      <dgm:prSet presAssocID="{9596D5AD-2B34-4ED3-9CAF-A868B6511E33}" presName="hierChild2" presStyleCnt="0"/>
      <dgm:spPr/>
    </dgm:pt>
    <dgm:pt modelId="{594EA1DD-D641-4D60-9B87-C77456DE6392}" type="pres">
      <dgm:prSet presAssocID="{9596D5AD-2B34-4ED3-9CAF-A868B6511E33}" presName="hierChild3" presStyleCnt="0"/>
      <dgm:spPr/>
    </dgm:pt>
  </dgm:ptLst>
  <dgm:cxnLst>
    <dgm:cxn modelId="{E2B3161D-6831-4B39-905D-A6452CF131F6}" type="presOf" srcId="{6A0DF6BD-DD80-4C25-BCC7-7D6BE15C6E0B}" destId="{C78FDEAF-AC27-463E-8AE5-AEE3740F796B}" srcOrd="0" destOrd="0" presId="urn:microsoft.com/office/officeart/2009/3/layout/HorizontalOrganizationChart"/>
    <dgm:cxn modelId="{07149C21-1AC9-44F0-96F3-2DF1D0A551F1}" srcId="{6A0DF6BD-DD80-4C25-BCC7-7D6BE15C6E0B}" destId="{87CE3C39-6892-454C-88DD-A38B19DA13D7}" srcOrd="1" destOrd="0" parTransId="{50378003-BC41-43CA-B35B-A7E371149680}" sibTransId="{1A1E7172-B898-495E-8CA3-A33D544C7390}"/>
    <dgm:cxn modelId="{1F7BDB5B-E122-4195-8EB4-E81405897C5A}" type="presOf" srcId="{87CE3C39-6892-454C-88DD-A38B19DA13D7}" destId="{1B3F2803-3317-4908-81E7-A89C6A732E71}" srcOrd="1" destOrd="0" presId="urn:microsoft.com/office/officeart/2009/3/layout/HorizontalOrganizationChart"/>
    <dgm:cxn modelId="{B4B58661-DBBD-4D92-B1E2-EB59AF56EA00}" srcId="{6A0DF6BD-DD80-4C25-BCC7-7D6BE15C6E0B}" destId="{E5EEAC60-9B10-4175-B86D-60C6D942761A}" srcOrd="0" destOrd="0" parTransId="{625717F0-9DA1-430D-BD2A-690D38AF3E42}" sibTransId="{4667E4F3-B72D-4B83-B834-0C63A507C7B6}"/>
    <dgm:cxn modelId="{50152A54-1F7D-4E66-B990-0D06628CEFC5}" type="presOf" srcId="{9596D5AD-2B34-4ED3-9CAF-A868B6511E33}" destId="{2CD4D17B-F662-496F-8155-C52BBCBFEEEF}" srcOrd="1" destOrd="0" presId="urn:microsoft.com/office/officeart/2009/3/layout/HorizontalOrganizationChart"/>
    <dgm:cxn modelId="{ED506054-990A-4A15-BEE0-1369540E64D0}" srcId="{6A0DF6BD-DD80-4C25-BCC7-7D6BE15C6E0B}" destId="{9596D5AD-2B34-4ED3-9CAF-A868B6511E33}" srcOrd="2" destOrd="0" parTransId="{19D9D750-1103-4F5F-A3CA-486AEDED5147}" sibTransId="{62B1D2F6-9131-4F22-A4CE-416C3E90FB02}"/>
    <dgm:cxn modelId="{0D4D4978-A829-4DAF-8FF9-BDAD5F0DBEDF}" type="presOf" srcId="{E5EEAC60-9B10-4175-B86D-60C6D942761A}" destId="{03FF9D73-7151-42CF-8854-CB2F19A862CC}" srcOrd="1" destOrd="0" presId="urn:microsoft.com/office/officeart/2009/3/layout/HorizontalOrganizationChart"/>
    <dgm:cxn modelId="{B5FEED99-F1B3-4D30-90E5-66B8A4E02B1B}" type="presOf" srcId="{9596D5AD-2B34-4ED3-9CAF-A868B6511E33}" destId="{5E692EB5-3F05-4713-B6A8-B1A335595C1A}" srcOrd="0" destOrd="0" presId="urn:microsoft.com/office/officeart/2009/3/layout/HorizontalOrganizationChart"/>
    <dgm:cxn modelId="{58C9C9B9-E8DD-4C56-9F99-6083415B3BF8}" type="presOf" srcId="{E5EEAC60-9B10-4175-B86D-60C6D942761A}" destId="{ACB9B033-CFF5-4EF2-A48D-0F6CD4BBC51E}" srcOrd="0" destOrd="0" presId="urn:microsoft.com/office/officeart/2009/3/layout/HorizontalOrganizationChart"/>
    <dgm:cxn modelId="{5805BEE5-5F37-40AB-9A8E-E9ABBE84A46F}" type="presOf" srcId="{87CE3C39-6892-454C-88DD-A38B19DA13D7}" destId="{E1F854D3-629F-483F-AABA-43B7CFDC1904}" srcOrd="0" destOrd="0" presId="urn:microsoft.com/office/officeart/2009/3/layout/HorizontalOrganizationChart"/>
    <dgm:cxn modelId="{A06765C4-5BEE-404C-8F08-59CAEC22A455}" type="presParOf" srcId="{C78FDEAF-AC27-463E-8AE5-AEE3740F796B}" destId="{0A8853BA-3B0A-4E2E-B848-9483E4013E28}" srcOrd="0" destOrd="0" presId="urn:microsoft.com/office/officeart/2009/3/layout/HorizontalOrganizationChart"/>
    <dgm:cxn modelId="{8414F855-7D7E-4F27-B52E-028DA4BA07C7}" type="presParOf" srcId="{0A8853BA-3B0A-4E2E-B848-9483E4013E28}" destId="{CCC5A7F3-5977-49AA-8BF6-BB1F022F3C46}" srcOrd="0" destOrd="0" presId="urn:microsoft.com/office/officeart/2009/3/layout/HorizontalOrganizationChart"/>
    <dgm:cxn modelId="{3BCF09B9-9663-472E-8A8D-AA28438A47E3}" type="presParOf" srcId="{CCC5A7F3-5977-49AA-8BF6-BB1F022F3C46}" destId="{ACB9B033-CFF5-4EF2-A48D-0F6CD4BBC51E}" srcOrd="0" destOrd="0" presId="urn:microsoft.com/office/officeart/2009/3/layout/HorizontalOrganizationChart"/>
    <dgm:cxn modelId="{B73C6A7B-1CFD-4815-A6AB-2CFBE86018E1}" type="presParOf" srcId="{CCC5A7F3-5977-49AA-8BF6-BB1F022F3C46}" destId="{03FF9D73-7151-42CF-8854-CB2F19A862CC}" srcOrd="1" destOrd="0" presId="urn:microsoft.com/office/officeart/2009/3/layout/HorizontalOrganizationChart"/>
    <dgm:cxn modelId="{3637FAE2-4398-42D8-8316-916EA4E754C2}" type="presParOf" srcId="{0A8853BA-3B0A-4E2E-B848-9483E4013E28}" destId="{418F861D-60E9-411B-BD90-359AF74FEA93}" srcOrd="1" destOrd="0" presId="urn:microsoft.com/office/officeart/2009/3/layout/HorizontalOrganizationChart"/>
    <dgm:cxn modelId="{E7BF63D7-B078-4EFC-9BE4-34FE6D84C57B}" type="presParOf" srcId="{0A8853BA-3B0A-4E2E-B848-9483E4013E28}" destId="{4896B949-C013-4AF0-82C9-BFA987D2F157}" srcOrd="2" destOrd="0" presId="urn:microsoft.com/office/officeart/2009/3/layout/HorizontalOrganizationChart"/>
    <dgm:cxn modelId="{D289562A-5942-4BF7-B224-181C4AD7F9F2}" type="presParOf" srcId="{C78FDEAF-AC27-463E-8AE5-AEE3740F796B}" destId="{CC60D241-A01C-4554-B31F-B67EF2A4C5F9}" srcOrd="1" destOrd="0" presId="urn:microsoft.com/office/officeart/2009/3/layout/HorizontalOrganizationChart"/>
    <dgm:cxn modelId="{EF720D51-237C-4BDE-951D-6679473E16CA}" type="presParOf" srcId="{CC60D241-A01C-4554-B31F-B67EF2A4C5F9}" destId="{43079B7E-2E43-49E0-BD22-45539A5E135C}" srcOrd="0" destOrd="0" presId="urn:microsoft.com/office/officeart/2009/3/layout/HorizontalOrganizationChart"/>
    <dgm:cxn modelId="{9A617238-85B6-4548-BCC1-D58B2023DA2E}" type="presParOf" srcId="{43079B7E-2E43-49E0-BD22-45539A5E135C}" destId="{E1F854D3-629F-483F-AABA-43B7CFDC1904}" srcOrd="0" destOrd="0" presId="urn:microsoft.com/office/officeart/2009/3/layout/HorizontalOrganizationChart"/>
    <dgm:cxn modelId="{0E66ED04-3E12-4F42-8EFC-EF11B5DBFE50}" type="presParOf" srcId="{43079B7E-2E43-49E0-BD22-45539A5E135C}" destId="{1B3F2803-3317-4908-81E7-A89C6A732E71}" srcOrd="1" destOrd="0" presId="urn:microsoft.com/office/officeart/2009/3/layout/HorizontalOrganizationChart"/>
    <dgm:cxn modelId="{94A60C4E-8A77-4296-807E-1D533BA4B00A}" type="presParOf" srcId="{CC60D241-A01C-4554-B31F-B67EF2A4C5F9}" destId="{41A6F6FC-C081-464D-AFF1-553488218C4E}" srcOrd="1" destOrd="0" presId="urn:microsoft.com/office/officeart/2009/3/layout/HorizontalOrganizationChart"/>
    <dgm:cxn modelId="{FEFA089D-4952-43F6-BF7C-BA2AD676919F}" type="presParOf" srcId="{CC60D241-A01C-4554-B31F-B67EF2A4C5F9}" destId="{81BCCD0C-23D1-4CC3-A7A8-1782B8BA85CA}" srcOrd="2" destOrd="0" presId="urn:microsoft.com/office/officeart/2009/3/layout/HorizontalOrganizationChart"/>
    <dgm:cxn modelId="{94BF8523-0701-47CF-95C0-480340CBBCD1}" type="presParOf" srcId="{C78FDEAF-AC27-463E-8AE5-AEE3740F796B}" destId="{0390A78C-EDA2-438A-B092-76B06AEB4A74}" srcOrd="2" destOrd="0" presId="urn:microsoft.com/office/officeart/2009/3/layout/HorizontalOrganizationChart"/>
    <dgm:cxn modelId="{47833AC1-98C8-45F2-90F2-4EAA81CCCD95}" type="presParOf" srcId="{0390A78C-EDA2-438A-B092-76B06AEB4A74}" destId="{8DEFC1A1-63CD-4392-A48B-9D67743BD086}" srcOrd="0" destOrd="0" presId="urn:microsoft.com/office/officeart/2009/3/layout/HorizontalOrganizationChart"/>
    <dgm:cxn modelId="{0AA81E1B-9329-4390-B0EA-366E66D1EE6E}" type="presParOf" srcId="{8DEFC1A1-63CD-4392-A48B-9D67743BD086}" destId="{5E692EB5-3F05-4713-B6A8-B1A335595C1A}" srcOrd="0" destOrd="0" presId="urn:microsoft.com/office/officeart/2009/3/layout/HorizontalOrganizationChart"/>
    <dgm:cxn modelId="{33B711B5-5866-4DA0-984B-11993C2C8B63}" type="presParOf" srcId="{8DEFC1A1-63CD-4392-A48B-9D67743BD086}" destId="{2CD4D17B-F662-496F-8155-C52BBCBFEEEF}" srcOrd="1" destOrd="0" presId="urn:microsoft.com/office/officeart/2009/3/layout/HorizontalOrganizationChart"/>
    <dgm:cxn modelId="{89863850-05A3-4235-ACB2-BEFD6CDC01B5}" type="presParOf" srcId="{0390A78C-EDA2-438A-B092-76B06AEB4A74}" destId="{57D4C463-0E6B-43A5-962A-F20D34508B9A}" srcOrd="1" destOrd="0" presId="urn:microsoft.com/office/officeart/2009/3/layout/HorizontalOrganizationChart"/>
    <dgm:cxn modelId="{5DA73B16-2949-4224-8354-8F1E2644531E}" type="presParOf" srcId="{0390A78C-EDA2-438A-B092-76B06AEB4A74}" destId="{594EA1DD-D641-4D60-9B87-C77456DE639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7FA0E-AA34-400D-9A40-1B455439930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F02629-1DFF-4B7E-AF95-39E5C43D4895}">
      <dgm:prSet/>
      <dgm:spPr/>
      <dgm:t>
        <a:bodyPr/>
        <a:lstStyle/>
        <a:p>
          <a:r>
            <a:rPr lang="en-US"/>
            <a:t>Who was present?</a:t>
          </a:r>
        </a:p>
      </dgm:t>
    </dgm:pt>
    <dgm:pt modelId="{BE357B05-564A-497B-9BB6-AA33F3B5C85B}" type="parTrans" cxnId="{2951A8CD-7AC0-41CC-AF8B-BAB8A74EA807}">
      <dgm:prSet/>
      <dgm:spPr/>
      <dgm:t>
        <a:bodyPr/>
        <a:lstStyle/>
        <a:p>
          <a:endParaRPr lang="en-US"/>
        </a:p>
      </dgm:t>
    </dgm:pt>
    <dgm:pt modelId="{3EA0D51A-B148-4CC6-ACCB-D344D7650443}" type="sibTrans" cxnId="{2951A8CD-7AC0-41CC-AF8B-BAB8A74EA807}">
      <dgm:prSet/>
      <dgm:spPr/>
      <dgm:t>
        <a:bodyPr/>
        <a:lstStyle/>
        <a:p>
          <a:endParaRPr lang="en-US"/>
        </a:p>
      </dgm:t>
    </dgm:pt>
    <dgm:pt modelId="{97F18DA0-CC9D-40F6-B37F-C4E35205186C}">
      <dgm:prSet/>
      <dgm:spPr/>
      <dgm:t>
        <a:bodyPr/>
        <a:lstStyle/>
        <a:p>
          <a:r>
            <a:rPr lang="en-US"/>
            <a:t>Who saw what?</a:t>
          </a:r>
        </a:p>
      </dgm:t>
    </dgm:pt>
    <dgm:pt modelId="{CE5CABC9-B2C6-4FF6-BE64-7C2DEF015264}" type="parTrans" cxnId="{AF2A8EF1-DF6C-4184-98CE-2CF176661C50}">
      <dgm:prSet/>
      <dgm:spPr/>
      <dgm:t>
        <a:bodyPr/>
        <a:lstStyle/>
        <a:p>
          <a:endParaRPr lang="en-US"/>
        </a:p>
      </dgm:t>
    </dgm:pt>
    <dgm:pt modelId="{F6410241-D64F-4BDF-AE19-5670944732C1}" type="sibTrans" cxnId="{AF2A8EF1-DF6C-4184-98CE-2CF176661C50}">
      <dgm:prSet/>
      <dgm:spPr/>
      <dgm:t>
        <a:bodyPr/>
        <a:lstStyle/>
        <a:p>
          <a:endParaRPr lang="en-US"/>
        </a:p>
      </dgm:t>
    </dgm:pt>
    <dgm:pt modelId="{2DBB398A-3A49-474D-9A7F-5D6A9F2A4B90}">
      <dgm:prSet/>
      <dgm:spPr/>
      <dgm:t>
        <a:bodyPr/>
        <a:lstStyle/>
        <a:p>
          <a:r>
            <a:rPr lang="en-US"/>
            <a:t>Was physical contact made?</a:t>
          </a:r>
        </a:p>
      </dgm:t>
    </dgm:pt>
    <dgm:pt modelId="{79D69992-EF62-49F1-99A9-2FD72156F4E1}" type="parTrans" cxnId="{D0E2F726-BF8B-42A0-A3F2-CE68673E4DBA}">
      <dgm:prSet/>
      <dgm:spPr/>
      <dgm:t>
        <a:bodyPr/>
        <a:lstStyle/>
        <a:p>
          <a:endParaRPr lang="en-US"/>
        </a:p>
      </dgm:t>
    </dgm:pt>
    <dgm:pt modelId="{E2A48CAD-DF76-4911-9A2F-F0B7E6A7CFF5}" type="sibTrans" cxnId="{D0E2F726-BF8B-42A0-A3F2-CE68673E4DBA}">
      <dgm:prSet/>
      <dgm:spPr/>
      <dgm:t>
        <a:bodyPr/>
        <a:lstStyle/>
        <a:p>
          <a:endParaRPr lang="en-US"/>
        </a:p>
      </dgm:t>
    </dgm:pt>
    <dgm:pt modelId="{385F32AA-A90A-4C5F-BA75-940ED3C98918}">
      <dgm:prSet/>
      <dgm:spPr/>
      <dgm:t>
        <a:bodyPr/>
        <a:lstStyle/>
        <a:p>
          <a:r>
            <a:rPr lang="en-US"/>
            <a:t>How long was presence at scene?</a:t>
          </a:r>
        </a:p>
      </dgm:t>
    </dgm:pt>
    <dgm:pt modelId="{577F4B54-9E6F-4771-8F4D-B06864A713F5}" type="parTrans" cxnId="{E18D96FB-CD99-48D0-93A8-9FE14699E8AB}">
      <dgm:prSet/>
      <dgm:spPr/>
      <dgm:t>
        <a:bodyPr/>
        <a:lstStyle/>
        <a:p>
          <a:endParaRPr lang="en-US"/>
        </a:p>
      </dgm:t>
    </dgm:pt>
    <dgm:pt modelId="{F6BA4568-C17B-4A17-BD73-5BD4F183D083}" type="sibTrans" cxnId="{E18D96FB-CD99-48D0-93A8-9FE14699E8AB}">
      <dgm:prSet/>
      <dgm:spPr/>
      <dgm:t>
        <a:bodyPr/>
        <a:lstStyle/>
        <a:p>
          <a:endParaRPr lang="en-US"/>
        </a:p>
      </dgm:t>
    </dgm:pt>
    <dgm:pt modelId="{846F3A4E-B80F-4C03-B590-CA34FA4396CA}">
      <dgm:prSet/>
      <dgm:spPr/>
      <dgm:t>
        <a:bodyPr/>
        <a:lstStyle/>
        <a:p>
          <a:r>
            <a:rPr lang="en-US"/>
            <a:t>Is there a Diagnosis? Prior Issues?</a:t>
          </a:r>
        </a:p>
      </dgm:t>
    </dgm:pt>
    <dgm:pt modelId="{A3536735-2EA5-490E-92BB-72D3B89EA39B}" type="parTrans" cxnId="{14CB288C-BDB1-4553-8E32-5298BCE927C4}">
      <dgm:prSet/>
      <dgm:spPr/>
      <dgm:t>
        <a:bodyPr/>
        <a:lstStyle/>
        <a:p>
          <a:endParaRPr lang="en-US"/>
        </a:p>
      </dgm:t>
    </dgm:pt>
    <dgm:pt modelId="{AF44C0BE-B9A0-466A-8DDB-D6C53A4B4B8B}" type="sibTrans" cxnId="{14CB288C-BDB1-4553-8E32-5298BCE927C4}">
      <dgm:prSet/>
      <dgm:spPr/>
      <dgm:t>
        <a:bodyPr/>
        <a:lstStyle/>
        <a:p>
          <a:endParaRPr lang="en-US"/>
        </a:p>
      </dgm:t>
    </dgm:pt>
    <dgm:pt modelId="{E16E497D-C758-44FF-81B4-C9A57A75D4EC}" type="pres">
      <dgm:prSet presAssocID="{D307FA0E-AA34-400D-9A40-1B455439930E}" presName="diagram" presStyleCnt="0">
        <dgm:presLayoutVars>
          <dgm:dir/>
          <dgm:resizeHandles val="exact"/>
        </dgm:presLayoutVars>
      </dgm:prSet>
      <dgm:spPr/>
    </dgm:pt>
    <dgm:pt modelId="{00CC0BB6-AF85-4365-BC17-4CE7E6F3BC3F}" type="pres">
      <dgm:prSet presAssocID="{B9F02629-1DFF-4B7E-AF95-39E5C43D4895}" presName="node" presStyleLbl="node1" presStyleIdx="0" presStyleCnt="5">
        <dgm:presLayoutVars>
          <dgm:bulletEnabled val="1"/>
        </dgm:presLayoutVars>
      </dgm:prSet>
      <dgm:spPr/>
    </dgm:pt>
    <dgm:pt modelId="{37BE097A-A608-46B1-A01D-80868A7DD0C1}" type="pres">
      <dgm:prSet presAssocID="{3EA0D51A-B148-4CC6-ACCB-D344D7650443}" presName="sibTrans" presStyleCnt="0"/>
      <dgm:spPr/>
    </dgm:pt>
    <dgm:pt modelId="{35C3302C-207B-4005-A7AA-1776D3B2EE18}" type="pres">
      <dgm:prSet presAssocID="{97F18DA0-CC9D-40F6-B37F-C4E35205186C}" presName="node" presStyleLbl="node1" presStyleIdx="1" presStyleCnt="5">
        <dgm:presLayoutVars>
          <dgm:bulletEnabled val="1"/>
        </dgm:presLayoutVars>
      </dgm:prSet>
      <dgm:spPr/>
    </dgm:pt>
    <dgm:pt modelId="{60A39E5D-9808-464E-8E31-77A141AE593C}" type="pres">
      <dgm:prSet presAssocID="{F6410241-D64F-4BDF-AE19-5670944732C1}" presName="sibTrans" presStyleCnt="0"/>
      <dgm:spPr/>
    </dgm:pt>
    <dgm:pt modelId="{4DE33BE0-5298-4B9D-88AF-636B22B95FB7}" type="pres">
      <dgm:prSet presAssocID="{2DBB398A-3A49-474D-9A7F-5D6A9F2A4B90}" presName="node" presStyleLbl="node1" presStyleIdx="2" presStyleCnt="5">
        <dgm:presLayoutVars>
          <dgm:bulletEnabled val="1"/>
        </dgm:presLayoutVars>
      </dgm:prSet>
      <dgm:spPr/>
    </dgm:pt>
    <dgm:pt modelId="{30C03B9C-9303-4361-B50F-59A3B71FA703}" type="pres">
      <dgm:prSet presAssocID="{E2A48CAD-DF76-4911-9A2F-F0B7E6A7CFF5}" presName="sibTrans" presStyleCnt="0"/>
      <dgm:spPr/>
    </dgm:pt>
    <dgm:pt modelId="{570D72D6-ED11-4ECF-A7AC-66E58E059F33}" type="pres">
      <dgm:prSet presAssocID="{385F32AA-A90A-4C5F-BA75-940ED3C98918}" presName="node" presStyleLbl="node1" presStyleIdx="3" presStyleCnt="5">
        <dgm:presLayoutVars>
          <dgm:bulletEnabled val="1"/>
        </dgm:presLayoutVars>
      </dgm:prSet>
      <dgm:spPr/>
    </dgm:pt>
    <dgm:pt modelId="{2A53FBAB-BB7B-4672-949A-E54CA1CD4A9D}" type="pres">
      <dgm:prSet presAssocID="{F6BA4568-C17B-4A17-BD73-5BD4F183D083}" presName="sibTrans" presStyleCnt="0"/>
      <dgm:spPr/>
    </dgm:pt>
    <dgm:pt modelId="{B1D6B2D9-C820-4D64-BC28-97D08810ED9E}" type="pres">
      <dgm:prSet presAssocID="{846F3A4E-B80F-4C03-B590-CA34FA4396CA}" presName="node" presStyleLbl="node1" presStyleIdx="4" presStyleCnt="5">
        <dgm:presLayoutVars>
          <dgm:bulletEnabled val="1"/>
        </dgm:presLayoutVars>
      </dgm:prSet>
      <dgm:spPr/>
    </dgm:pt>
  </dgm:ptLst>
  <dgm:cxnLst>
    <dgm:cxn modelId="{9AB0D503-F0EB-4E90-B0C1-C029020AD132}" type="presOf" srcId="{2DBB398A-3A49-474D-9A7F-5D6A9F2A4B90}" destId="{4DE33BE0-5298-4B9D-88AF-636B22B95FB7}" srcOrd="0" destOrd="0" presId="urn:microsoft.com/office/officeart/2005/8/layout/default"/>
    <dgm:cxn modelId="{D0E2F726-BF8B-42A0-A3F2-CE68673E4DBA}" srcId="{D307FA0E-AA34-400D-9A40-1B455439930E}" destId="{2DBB398A-3A49-474D-9A7F-5D6A9F2A4B90}" srcOrd="2" destOrd="0" parTransId="{79D69992-EF62-49F1-99A9-2FD72156F4E1}" sibTransId="{E2A48CAD-DF76-4911-9A2F-F0B7E6A7CFF5}"/>
    <dgm:cxn modelId="{170CF76B-C83E-432A-B8FE-A6A3A986D653}" type="presOf" srcId="{846F3A4E-B80F-4C03-B590-CA34FA4396CA}" destId="{B1D6B2D9-C820-4D64-BC28-97D08810ED9E}" srcOrd="0" destOrd="0" presId="urn:microsoft.com/office/officeart/2005/8/layout/default"/>
    <dgm:cxn modelId="{5825987A-16B0-44D5-8FB0-33A74ADD24BE}" type="presOf" srcId="{385F32AA-A90A-4C5F-BA75-940ED3C98918}" destId="{570D72D6-ED11-4ECF-A7AC-66E58E059F33}" srcOrd="0" destOrd="0" presId="urn:microsoft.com/office/officeart/2005/8/layout/default"/>
    <dgm:cxn modelId="{14CB288C-BDB1-4553-8E32-5298BCE927C4}" srcId="{D307FA0E-AA34-400D-9A40-1B455439930E}" destId="{846F3A4E-B80F-4C03-B590-CA34FA4396CA}" srcOrd="4" destOrd="0" parTransId="{A3536735-2EA5-490E-92BB-72D3B89EA39B}" sibTransId="{AF44C0BE-B9A0-466A-8DDB-D6C53A4B4B8B}"/>
    <dgm:cxn modelId="{BAFCB592-5DEC-422E-A791-35E44ED76D47}" type="presOf" srcId="{D307FA0E-AA34-400D-9A40-1B455439930E}" destId="{E16E497D-C758-44FF-81B4-C9A57A75D4EC}" srcOrd="0" destOrd="0" presId="urn:microsoft.com/office/officeart/2005/8/layout/default"/>
    <dgm:cxn modelId="{745CE5A8-636E-45F5-9359-95008DDFB5D7}" type="presOf" srcId="{B9F02629-1DFF-4B7E-AF95-39E5C43D4895}" destId="{00CC0BB6-AF85-4365-BC17-4CE7E6F3BC3F}" srcOrd="0" destOrd="0" presId="urn:microsoft.com/office/officeart/2005/8/layout/default"/>
    <dgm:cxn modelId="{2951A8CD-7AC0-41CC-AF8B-BAB8A74EA807}" srcId="{D307FA0E-AA34-400D-9A40-1B455439930E}" destId="{B9F02629-1DFF-4B7E-AF95-39E5C43D4895}" srcOrd="0" destOrd="0" parTransId="{BE357B05-564A-497B-9BB6-AA33F3B5C85B}" sibTransId="{3EA0D51A-B148-4CC6-ACCB-D344D7650443}"/>
    <dgm:cxn modelId="{AF2A8EF1-DF6C-4184-98CE-2CF176661C50}" srcId="{D307FA0E-AA34-400D-9A40-1B455439930E}" destId="{97F18DA0-CC9D-40F6-B37F-C4E35205186C}" srcOrd="1" destOrd="0" parTransId="{CE5CABC9-B2C6-4FF6-BE64-7C2DEF015264}" sibTransId="{F6410241-D64F-4BDF-AE19-5670944732C1}"/>
    <dgm:cxn modelId="{801D1CF6-2BA9-435D-9AEC-C1C13DF7103A}" type="presOf" srcId="{97F18DA0-CC9D-40F6-B37F-C4E35205186C}" destId="{35C3302C-207B-4005-A7AA-1776D3B2EE18}" srcOrd="0" destOrd="0" presId="urn:microsoft.com/office/officeart/2005/8/layout/default"/>
    <dgm:cxn modelId="{E18D96FB-CD99-48D0-93A8-9FE14699E8AB}" srcId="{D307FA0E-AA34-400D-9A40-1B455439930E}" destId="{385F32AA-A90A-4C5F-BA75-940ED3C98918}" srcOrd="3" destOrd="0" parTransId="{577F4B54-9E6F-4771-8F4D-B06864A713F5}" sibTransId="{F6BA4568-C17B-4A17-BD73-5BD4F183D083}"/>
    <dgm:cxn modelId="{358C2B77-BEE6-45C5-A772-FC06C9F6513C}" type="presParOf" srcId="{E16E497D-C758-44FF-81B4-C9A57A75D4EC}" destId="{00CC0BB6-AF85-4365-BC17-4CE7E6F3BC3F}" srcOrd="0" destOrd="0" presId="urn:microsoft.com/office/officeart/2005/8/layout/default"/>
    <dgm:cxn modelId="{F6F5DA5D-F8E3-438C-8064-BBEA6E28874C}" type="presParOf" srcId="{E16E497D-C758-44FF-81B4-C9A57A75D4EC}" destId="{37BE097A-A608-46B1-A01D-80868A7DD0C1}" srcOrd="1" destOrd="0" presId="urn:microsoft.com/office/officeart/2005/8/layout/default"/>
    <dgm:cxn modelId="{BC779AD6-539D-4188-84B9-D22CD1D425C2}" type="presParOf" srcId="{E16E497D-C758-44FF-81B4-C9A57A75D4EC}" destId="{35C3302C-207B-4005-A7AA-1776D3B2EE18}" srcOrd="2" destOrd="0" presId="urn:microsoft.com/office/officeart/2005/8/layout/default"/>
    <dgm:cxn modelId="{EBFA4043-985B-431C-82EF-1B9CAE84BFB9}" type="presParOf" srcId="{E16E497D-C758-44FF-81B4-C9A57A75D4EC}" destId="{60A39E5D-9808-464E-8E31-77A141AE593C}" srcOrd="3" destOrd="0" presId="urn:microsoft.com/office/officeart/2005/8/layout/default"/>
    <dgm:cxn modelId="{388A2FB8-35B4-42B2-963E-5A43CCF3BF59}" type="presParOf" srcId="{E16E497D-C758-44FF-81B4-C9A57A75D4EC}" destId="{4DE33BE0-5298-4B9D-88AF-636B22B95FB7}" srcOrd="4" destOrd="0" presId="urn:microsoft.com/office/officeart/2005/8/layout/default"/>
    <dgm:cxn modelId="{DFD99441-B810-44CF-BEA1-001D80C3BBEB}" type="presParOf" srcId="{E16E497D-C758-44FF-81B4-C9A57A75D4EC}" destId="{30C03B9C-9303-4361-B50F-59A3B71FA703}" srcOrd="5" destOrd="0" presId="urn:microsoft.com/office/officeart/2005/8/layout/default"/>
    <dgm:cxn modelId="{8156143A-C332-452E-8D79-815378E13646}" type="presParOf" srcId="{E16E497D-C758-44FF-81B4-C9A57A75D4EC}" destId="{570D72D6-ED11-4ECF-A7AC-66E58E059F33}" srcOrd="6" destOrd="0" presId="urn:microsoft.com/office/officeart/2005/8/layout/default"/>
    <dgm:cxn modelId="{E0EDB667-7415-4D4C-9ECB-9717DC015703}" type="presParOf" srcId="{E16E497D-C758-44FF-81B4-C9A57A75D4EC}" destId="{2A53FBAB-BB7B-4672-949A-E54CA1CD4A9D}" srcOrd="7" destOrd="0" presId="urn:microsoft.com/office/officeart/2005/8/layout/default"/>
    <dgm:cxn modelId="{28F33901-3C44-453C-B618-62D70C124BE5}" type="presParOf" srcId="{E16E497D-C758-44FF-81B4-C9A57A75D4EC}" destId="{B1D6B2D9-C820-4D64-BC28-97D08810ED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EF3E-C75E-4F86-A99E-971854CF1D56}">
      <dsp:nvSpPr>
        <dsp:cNvPr id="0" name=""/>
        <dsp:cNvSpPr/>
      </dsp:nvSpPr>
      <dsp:spPr>
        <a:xfrm>
          <a:off x="0" y="0"/>
          <a:ext cx="10175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D47B4-59FB-48E3-BBD7-B2AFB902C3EB}">
      <dsp:nvSpPr>
        <dsp:cNvPr id="0" name=""/>
        <dsp:cNvSpPr/>
      </dsp:nvSpPr>
      <dsp:spPr>
        <a:xfrm>
          <a:off x="0" y="0"/>
          <a:ext cx="10175630" cy="711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Since 1993, emotional impairment excluded from compensability unless emotional impairment arose from a physical injury or occupational disease</a:t>
          </a:r>
          <a:endParaRPr lang="en-US" sz="1900" kern="1200"/>
        </a:p>
      </dsp:txBody>
      <dsp:txXfrm>
        <a:off x="0" y="0"/>
        <a:ext cx="10175630" cy="711795"/>
      </dsp:txXfrm>
    </dsp:sp>
    <dsp:sp modelId="{B885A72B-0AF2-4DCA-B8A0-E6D0DA2FCC73}">
      <dsp:nvSpPr>
        <dsp:cNvPr id="0" name=""/>
        <dsp:cNvSpPr/>
      </dsp:nvSpPr>
      <dsp:spPr>
        <a:xfrm>
          <a:off x="0" y="711795"/>
          <a:ext cx="10175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0315C-6AC4-4BAD-95E5-72AC8C0FDB67}">
      <dsp:nvSpPr>
        <dsp:cNvPr id="0" name=""/>
        <dsp:cNvSpPr/>
      </dsp:nvSpPr>
      <dsp:spPr>
        <a:xfrm>
          <a:off x="0" y="711795"/>
          <a:ext cx="10175630" cy="711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Must “flow” from the physical injury</a:t>
          </a:r>
          <a:endParaRPr lang="en-US" sz="1900" kern="1200"/>
        </a:p>
      </dsp:txBody>
      <dsp:txXfrm>
        <a:off x="0" y="711795"/>
        <a:ext cx="10175630" cy="711795"/>
      </dsp:txXfrm>
    </dsp:sp>
    <dsp:sp modelId="{0DCB6F70-9B8D-44A9-8BDF-284865D09931}">
      <dsp:nvSpPr>
        <dsp:cNvPr id="0" name=""/>
        <dsp:cNvSpPr/>
      </dsp:nvSpPr>
      <dsp:spPr>
        <a:xfrm>
          <a:off x="0" y="1423590"/>
          <a:ext cx="10175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B8BB-CEA9-460E-AAD4-2A68B8E3673B}">
      <dsp:nvSpPr>
        <dsp:cNvPr id="0" name=""/>
        <dsp:cNvSpPr/>
      </dsp:nvSpPr>
      <dsp:spPr>
        <a:xfrm>
          <a:off x="0" y="1423590"/>
          <a:ext cx="10175630" cy="711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Substantial Factor test – physical injury must be a proximate cause of the emotional/psychological injury/impairment</a:t>
          </a:r>
          <a:endParaRPr lang="en-US" sz="1900" kern="1200"/>
        </a:p>
      </dsp:txBody>
      <dsp:txXfrm>
        <a:off x="0" y="1423590"/>
        <a:ext cx="10175630" cy="711795"/>
      </dsp:txXfrm>
    </dsp:sp>
    <dsp:sp modelId="{33F1AE09-7DB1-44D8-A660-606FC07F9545}">
      <dsp:nvSpPr>
        <dsp:cNvPr id="0" name=""/>
        <dsp:cNvSpPr/>
      </dsp:nvSpPr>
      <dsp:spPr>
        <a:xfrm>
          <a:off x="0" y="2135386"/>
          <a:ext cx="10175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1A2E5-B2F1-4B13-BD75-0AF9357D4561}">
      <dsp:nvSpPr>
        <dsp:cNvPr id="0" name=""/>
        <dsp:cNvSpPr/>
      </dsp:nvSpPr>
      <dsp:spPr>
        <a:xfrm>
          <a:off x="0" y="2135386"/>
          <a:ext cx="10175630" cy="711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Stress </a:t>
          </a:r>
          <a:endParaRPr lang="en-US" sz="1900" kern="1200"/>
        </a:p>
      </dsp:txBody>
      <dsp:txXfrm>
        <a:off x="0" y="2135386"/>
        <a:ext cx="10175630" cy="71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466C1-5240-4380-B7A5-37B7A4C0E392}">
      <dsp:nvSpPr>
        <dsp:cNvPr id="0" name=""/>
        <dsp:cNvSpPr/>
      </dsp:nvSpPr>
      <dsp:spPr>
        <a:xfrm>
          <a:off x="0" y="363894"/>
          <a:ext cx="2861895" cy="181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630B2-DB34-4B6C-BAAA-2ABDB4EFF7EC}">
      <dsp:nvSpPr>
        <dsp:cNvPr id="0" name=""/>
        <dsp:cNvSpPr/>
      </dsp:nvSpPr>
      <dsp:spPr>
        <a:xfrm>
          <a:off x="317988" y="665983"/>
          <a:ext cx="2861895" cy="18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Enacted July 1, 2019 for Qualifying Events occurring after</a:t>
          </a:r>
          <a:endParaRPr lang="en-US" sz="2400" kern="1200"/>
        </a:p>
      </dsp:txBody>
      <dsp:txXfrm>
        <a:off x="371215" y="719210"/>
        <a:ext cx="2755441" cy="1710849"/>
      </dsp:txXfrm>
    </dsp:sp>
    <dsp:sp modelId="{3357EE50-92DC-40E9-B62B-D7DF620FE5FE}">
      <dsp:nvSpPr>
        <dsp:cNvPr id="0" name=""/>
        <dsp:cNvSpPr/>
      </dsp:nvSpPr>
      <dsp:spPr>
        <a:xfrm>
          <a:off x="3497872" y="363894"/>
          <a:ext cx="2861895" cy="181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B402E-29B7-4CAA-82E8-4AD9684A5CF9}">
      <dsp:nvSpPr>
        <dsp:cNvPr id="0" name=""/>
        <dsp:cNvSpPr/>
      </dsp:nvSpPr>
      <dsp:spPr>
        <a:xfrm>
          <a:off x="3815861" y="665983"/>
          <a:ext cx="2861895" cy="18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Applied to Police Officers, Firefighters and Parole Officers</a:t>
          </a:r>
          <a:endParaRPr lang="en-US" sz="2400" kern="1200"/>
        </a:p>
      </dsp:txBody>
      <dsp:txXfrm>
        <a:off x="3869088" y="719210"/>
        <a:ext cx="2755441" cy="1710849"/>
      </dsp:txXfrm>
    </dsp:sp>
    <dsp:sp modelId="{25936354-6CB4-4347-829E-864D8BABA636}">
      <dsp:nvSpPr>
        <dsp:cNvPr id="0" name=""/>
        <dsp:cNvSpPr/>
      </dsp:nvSpPr>
      <dsp:spPr>
        <a:xfrm>
          <a:off x="6995745" y="363894"/>
          <a:ext cx="2861895" cy="181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147CB-145F-4C9A-84EB-4428DD0378D2}">
      <dsp:nvSpPr>
        <dsp:cNvPr id="0" name=""/>
        <dsp:cNvSpPr/>
      </dsp:nvSpPr>
      <dsp:spPr>
        <a:xfrm>
          <a:off x="7313734" y="665983"/>
          <a:ext cx="2861895" cy="18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6 enumerated events</a:t>
          </a:r>
          <a:endParaRPr lang="en-US" sz="2400" kern="1200"/>
        </a:p>
      </dsp:txBody>
      <dsp:txXfrm>
        <a:off x="7366961" y="719210"/>
        <a:ext cx="2755441" cy="1710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C5EF4-7C40-447C-9058-3C9B95C78BB5}">
      <dsp:nvSpPr>
        <dsp:cNvPr id="0" name=""/>
        <dsp:cNvSpPr/>
      </dsp:nvSpPr>
      <dsp:spPr>
        <a:xfrm>
          <a:off x="0" y="0"/>
          <a:ext cx="8649285" cy="128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                            4 of the 6 require actual witness of event</a:t>
          </a:r>
        </a:p>
      </dsp:txBody>
      <dsp:txXfrm>
        <a:off x="37526" y="37526"/>
        <a:ext cx="7325032" cy="1206179"/>
      </dsp:txXfrm>
    </dsp:sp>
    <dsp:sp modelId="{B8A35112-4217-484C-8C33-6C6ECA6515FB}">
      <dsp:nvSpPr>
        <dsp:cNvPr id="0" name=""/>
        <dsp:cNvSpPr/>
      </dsp:nvSpPr>
      <dsp:spPr>
        <a:xfrm>
          <a:off x="1526344" y="1565950"/>
          <a:ext cx="8649285" cy="128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         The two physical contact events require actual                   	physical contact and/or treatment and the 	victim must pass as a result of the injury and not 	an intervening event or cause</a:t>
          </a:r>
        </a:p>
      </dsp:txBody>
      <dsp:txXfrm>
        <a:off x="1563870" y="1603476"/>
        <a:ext cx="6215088" cy="1206179"/>
      </dsp:txXfrm>
    </dsp:sp>
    <dsp:sp modelId="{22FCBDAD-8284-433E-BAD6-2394B87F5FD8}">
      <dsp:nvSpPr>
        <dsp:cNvPr id="0" name=""/>
        <dsp:cNvSpPr/>
      </dsp:nvSpPr>
      <dsp:spPr>
        <a:xfrm>
          <a:off x="7816484" y="1007190"/>
          <a:ext cx="832800" cy="832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03864" y="1007190"/>
        <a:ext cx="458040" cy="626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9B033-CFF5-4EF2-A48D-0F6CD4BBC51E}">
      <dsp:nvSpPr>
        <dsp:cNvPr id="0" name=""/>
        <dsp:cNvSpPr/>
      </dsp:nvSpPr>
      <dsp:spPr>
        <a:xfrm>
          <a:off x="1772474" y="1790"/>
          <a:ext cx="3268805" cy="996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 Act amended from PTSD to PTSI in 2021</a:t>
          </a:r>
        </a:p>
      </dsp:txBody>
      <dsp:txXfrm>
        <a:off x="1772474" y="1790"/>
        <a:ext cx="3268805" cy="996985"/>
      </dsp:txXfrm>
    </dsp:sp>
    <dsp:sp modelId="{E1F854D3-629F-483F-AABA-43B7CFDC1904}">
      <dsp:nvSpPr>
        <dsp:cNvPr id="0" name=""/>
        <dsp:cNvSpPr/>
      </dsp:nvSpPr>
      <dsp:spPr>
        <a:xfrm>
          <a:off x="1772474" y="1407377"/>
          <a:ext cx="3268805" cy="996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PTSI must be diagnosed from mental health professional</a:t>
          </a:r>
        </a:p>
      </dsp:txBody>
      <dsp:txXfrm>
        <a:off x="1772474" y="1407377"/>
        <a:ext cx="3268805" cy="996985"/>
      </dsp:txXfrm>
    </dsp:sp>
    <dsp:sp modelId="{5E692EB5-3F05-4713-B6A8-B1A335595C1A}">
      <dsp:nvSpPr>
        <dsp:cNvPr id="0" name=""/>
        <dsp:cNvSpPr/>
      </dsp:nvSpPr>
      <dsp:spPr>
        <a:xfrm>
          <a:off x="1772474" y="2812963"/>
          <a:ext cx="3268805" cy="996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PTSI must be a direct result of a qualifying event and in the line of duty</a:t>
          </a:r>
        </a:p>
      </dsp:txBody>
      <dsp:txXfrm>
        <a:off x="1772474" y="2812963"/>
        <a:ext cx="3268805" cy="996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C0BB6-AF85-4365-BC17-4CE7E6F3BC3F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Who was present?</a:t>
          </a:r>
        </a:p>
      </dsp:txBody>
      <dsp:txXfrm>
        <a:off x="601586" y="580"/>
        <a:ext cx="2631940" cy="1579164"/>
      </dsp:txXfrm>
    </dsp:sp>
    <dsp:sp modelId="{35C3302C-207B-4005-A7AA-1776D3B2EE18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Who saw what?</a:t>
          </a:r>
        </a:p>
      </dsp:txBody>
      <dsp:txXfrm>
        <a:off x="3496721" y="580"/>
        <a:ext cx="2631940" cy="1579164"/>
      </dsp:txXfrm>
    </dsp:sp>
    <dsp:sp modelId="{4DE33BE0-5298-4B9D-88AF-636B22B95FB7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Was physical contact made?</a:t>
          </a:r>
        </a:p>
      </dsp:txBody>
      <dsp:txXfrm>
        <a:off x="6391855" y="580"/>
        <a:ext cx="2631940" cy="1579164"/>
      </dsp:txXfrm>
    </dsp:sp>
    <dsp:sp modelId="{570D72D6-ED11-4ECF-A7AC-66E58E059F33}">
      <dsp:nvSpPr>
        <dsp:cNvPr id="0" name=""/>
        <dsp:cNvSpPr/>
      </dsp:nvSpPr>
      <dsp:spPr>
        <a:xfrm>
          <a:off x="2049153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How long was presence at scene?</a:t>
          </a:r>
        </a:p>
      </dsp:txBody>
      <dsp:txXfrm>
        <a:off x="2049153" y="1842938"/>
        <a:ext cx="2631940" cy="1579164"/>
      </dsp:txXfrm>
    </dsp:sp>
    <dsp:sp modelId="{B1D6B2D9-C820-4D64-BC28-97D08810ED9E}">
      <dsp:nvSpPr>
        <dsp:cNvPr id="0" name=""/>
        <dsp:cNvSpPr/>
      </dsp:nvSpPr>
      <dsp:spPr>
        <a:xfrm>
          <a:off x="4944288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Is there a Diagnosis? Prior Issues?</a:t>
          </a:r>
        </a:p>
      </dsp:txBody>
      <dsp:txXfrm>
        <a:off x="4944288" y="1842938"/>
        <a:ext cx="2631940" cy="157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5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4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AB55C3-2A24-4387-AC06-4CE1E853392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888D9B-F1E9-4991-9C86-461A036C7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-llp.com/" TargetMode="External"/><Relationship Id="rId2" Type="http://schemas.openxmlformats.org/officeDocument/2006/relationships/hyperlink" Target="mailto:solimene@ss-ll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31D248D0-90D8-4EAF-84EE-DA3868518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58FA9-3672-4434-9329-5967CCF8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452" y="4687055"/>
            <a:ext cx="10893094" cy="191594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700" i="1" dirty="0">
                <a:solidFill>
                  <a:srgbClr val="EBEBEB"/>
                </a:solidFill>
              </a:rPr>
            </a:br>
            <a:r>
              <a:rPr lang="en-US" sz="39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PTSD Statute</a:t>
            </a:r>
            <a:br>
              <a:rPr lang="en-US" sz="17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br>
              <a:rPr lang="en-US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Craig Abbott</a:t>
            </a:r>
            <a:br>
              <a:rPr lang="en-US" sz="1700" i="1" dirty="0">
                <a:solidFill>
                  <a:srgbClr val="EBEBEB"/>
                </a:solidFill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Solimene &amp; Secondo, LLP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1501 East Main Street, Suite 204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Meriden, CT 06450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Tel: (203) 599 -0170 x 311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Direct Tel: (203) 599-0705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Fax: (203) 285-8185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u="sng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abbott@ss-llp.com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700" u="sng" dirty="0">
                <a:solidFill>
                  <a:srgbClr val="EBEBEB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www.ss-llp.com</a:t>
            </a:r>
            <a:br>
              <a:rPr lang="en-US" sz="17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700" i="1" dirty="0">
                <a:solidFill>
                  <a:srgbClr val="EBEBEB"/>
                </a:solidFill>
              </a:rPr>
            </a:br>
            <a:endParaRPr lang="en-US" sz="1700" i="1" dirty="0">
              <a:solidFill>
                <a:srgbClr val="EBEBEB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CA2B54-F124-4C9F-AE72-0D9ADDBA0C7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6" r="26574"/>
          <a:stretch/>
        </p:blipFill>
        <p:spPr bwMode="auto">
          <a:xfrm>
            <a:off x="2282658" y="601374"/>
            <a:ext cx="7626683" cy="25170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775805F-9E56-4330-9EA3-04D38DCEC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283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2021 Amendment added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Extended to health care provider</a:t>
            </a:r>
          </a:p>
          <a:p>
            <a:r>
              <a:rPr lang="en-US" dirty="0"/>
              <a:t>Defined as any employee at a doctor’s office, hospital, health care center, clinic, medical school, local health department, nursing facility, retirement facility, nursing home, group home, home health care provider, employee at lab or medical testing facility or at-home personal care assistant working more than 26 hours per week</a:t>
            </a:r>
          </a:p>
        </p:txBody>
      </p:sp>
      <p:pic>
        <p:nvPicPr>
          <p:cNvPr id="1026" name="Picture 2" descr="Do You Need an N95 Mask to Fight Omicron? | Everyday Health">
            <a:extLst>
              <a:ext uri="{FF2B5EF4-FFF2-40B4-BE49-F238E27FC236}">
                <a16:creationId xmlns:a16="http://schemas.microsoft.com/office/drawing/2014/main" id="{A71384CA-3E8C-4BB2-ADF9-5BA433B2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3" y="2603500"/>
            <a:ext cx="5593819" cy="35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1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8" y="2747747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COVID – 19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19" y="3754770"/>
            <a:ext cx="10175630" cy="284718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Any health care provider as defined, involved in an enumerated event after March 10, 2020 is eligible as long as diagnosed with a Post Traumatic Stress Injury arising out of four (4) qualifying events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00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8" y="2547308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COVID – 19 Enumerated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19" y="3754770"/>
            <a:ext cx="10175630" cy="284718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Witnesses death of person due to COVID-19 or due to COVID-19 symptoms</a:t>
            </a:r>
          </a:p>
          <a:p>
            <a:pPr algn="ctr"/>
            <a:r>
              <a:rPr lang="en-US" sz="2000" dirty="0"/>
              <a:t>Witnesses an injury to a person who subsequently dies as a result of COVID-19</a:t>
            </a:r>
          </a:p>
          <a:p>
            <a:pPr algn="ctr"/>
            <a:r>
              <a:rPr lang="en-US" sz="2000" dirty="0"/>
              <a:t>Physical Contact with and treats and provides care for a person who dies from COVID-19</a:t>
            </a:r>
          </a:p>
          <a:p>
            <a:pPr algn="ctr"/>
            <a:r>
              <a:rPr lang="en-US" sz="2000" dirty="0"/>
              <a:t>Witnesses a traumatic physical injury that results in loss of a bodily function due to COVID-19 or due to symptoms later diagnosed as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51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3421623" cy="560121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BEBEB"/>
                </a:solidFill>
              </a:rPr>
              <a:t>Post – Traumatic Stress Injury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485" y="4846305"/>
            <a:ext cx="6813754" cy="109020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2D16E4-C104-5755-3AD7-528F47F8F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58241"/>
              </p:ext>
            </p:extLst>
          </p:nvPr>
        </p:nvGraphicFramePr>
        <p:xfrm>
          <a:off x="4719483" y="629265"/>
          <a:ext cx="6813755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0588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371" y="2419967"/>
            <a:ext cx="7405479" cy="1161297"/>
          </a:xfrm>
        </p:spPr>
        <p:txBody>
          <a:bodyPr anchor="ctr">
            <a:normAutofit/>
          </a:bodyPr>
          <a:lstStyle/>
          <a:p>
            <a:pPr algn="ctr" defTabSz="306324"/>
            <a:r>
              <a:rPr lang="en-US" sz="2680" b="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PTSI – Substantial Factor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18" y="2692196"/>
            <a:ext cx="7405478" cy="2881410"/>
          </a:xfrm>
        </p:spPr>
        <p:txBody>
          <a:bodyPr anchor="ctr">
            <a:normAutofit/>
          </a:bodyPr>
          <a:lstStyle/>
          <a:p>
            <a:pPr marL="229743" indent="-229743" algn="ctr" defTabSz="306324">
              <a:spcBef>
                <a:spcPts val="670"/>
              </a:spcBef>
            </a:pPr>
            <a:r>
              <a:rPr lang="en-US" sz="134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Qualifying Event must be Substantial Factor in causing the injury</a:t>
            </a:r>
          </a:p>
          <a:p>
            <a:pPr marL="229743" indent="-229743" algn="ctr" defTabSz="306324">
              <a:spcBef>
                <a:spcPts val="670"/>
              </a:spcBef>
            </a:pPr>
            <a:r>
              <a:rPr lang="en-US" sz="134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PTSI did not result from disciplinary action, work evaluation, job transfer, layoff, demotion, promotion, termination, retirement or similar action of the eligible individual</a:t>
            </a:r>
          </a:p>
          <a:p>
            <a:pPr marL="229743" indent="-229743" algn="ctr" defTabSz="306324">
              <a:spcBef>
                <a:spcPts val="670"/>
              </a:spcBef>
            </a:pPr>
            <a:r>
              <a:rPr lang="en-US" sz="134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Repetitive Trauma Claims?  Exacerbation of pre-existing condition?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918" y="1284394"/>
            <a:ext cx="7097332" cy="1135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52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4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5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C9E98-823E-4390-8E68-A670C117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			Cap on Benefits</a:t>
            </a:r>
          </a:p>
        </p:txBody>
      </p:sp>
      <p:pic>
        <p:nvPicPr>
          <p:cNvPr id="2050" name="Picture 2" descr="The Past, Present And Future Of Global Money Transfer">
            <a:extLst>
              <a:ext uri="{FF2B5EF4-FFF2-40B4-BE49-F238E27FC236}">
                <a16:creationId xmlns:a16="http://schemas.microsoft.com/office/drawing/2014/main" id="{111FBB00-CC11-41A3-AF84-18994613F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 r="20610" b="-2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004C-E58A-4653-8DD6-D1EAF783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6995"/>
            <a:ext cx="6072776" cy="3811740"/>
          </a:xfrm>
        </p:spPr>
        <p:txBody>
          <a:bodyPr anchor="ctr">
            <a:normAutofit fontScale="92500" lnSpcReduction="1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lvl="5"/>
            <a:r>
              <a:rPr lang="en-US" sz="1800" dirty="0">
                <a:solidFill>
                  <a:srgbClr val="FFFFFF"/>
                </a:solidFill>
              </a:rPr>
              <a:t>Temporary Total and Temporary Partial Disability Benefits up to 52 weeks from date of diagnosis</a:t>
            </a:r>
          </a:p>
          <a:p>
            <a:pPr lvl="5"/>
            <a:endParaRPr lang="en-US" sz="1800" dirty="0">
              <a:solidFill>
                <a:srgbClr val="FFFFFF"/>
              </a:solidFill>
            </a:endParaRPr>
          </a:p>
          <a:p>
            <a:pPr lvl="5"/>
            <a:r>
              <a:rPr lang="en-US" sz="1800" dirty="0">
                <a:solidFill>
                  <a:srgbClr val="FFFFFF"/>
                </a:solidFill>
              </a:rPr>
              <a:t>Medical Treatment capped at (4) four years from date of qualifying event that formed basis of the injury</a:t>
            </a:r>
          </a:p>
          <a:p>
            <a:pPr lvl="5"/>
            <a:endParaRPr lang="en-US" sz="1800" dirty="0">
              <a:solidFill>
                <a:srgbClr val="FFFFFF"/>
              </a:solidFill>
            </a:endParaRPr>
          </a:p>
          <a:p>
            <a:pPr lvl="5"/>
            <a:r>
              <a:rPr lang="en-US" sz="1800" dirty="0">
                <a:solidFill>
                  <a:srgbClr val="FFFFFF"/>
                </a:solidFill>
              </a:rPr>
              <a:t>No entitlement to PPD (31-308) or Post-Specific benefits (31-308a)</a:t>
            </a:r>
          </a:p>
          <a:p>
            <a:pPr lvl="5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4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97E7-5101-42D7-BE16-9B91BBE5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Commencement of Claim under 31-294k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4B8C2-3365-4C11-A2DA-00D3CEE5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3"/>
            <a:r>
              <a:rPr lang="en-US" sz="2400" dirty="0"/>
              <a:t>28 days to file Form 43 in response to Form 30C</a:t>
            </a:r>
          </a:p>
          <a:p>
            <a:pPr lvl="3"/>
            <a:endParaRPr lang="en-US" dirty="0"/>
          </a:p>
          <a:p>
            <a:pPr lvl="3"/>
            <a:r>
              <a:rPr lang="en-US" sz="2400" dirty="0"/>
              <a:t>180 Without Prejudice Period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/>
              <a:t>Preclusion </a:t>
            </a:r>
          </a:p>
        </p:txBody>
      </p:sp>
    </p:spTree>
    <p:extLst>
      <p:ext uri="{BB962C8B-B14F-4D97-AF65-F5344CB8AC3E}">
        <p14:creationId xmlns:p14="http://schemas.microsoft.com/office/powerpoint/2010/main" val="153048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0D1993-027B-4737-B2B9-2C67826E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			Investigation of Claims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A5C3C9-2CCB-31D4-2E9D-E2D0CD15A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82947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19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7" y="3791317"/>
            <a:ext cx="4215063" cy="239871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TRADITIONALLY PURELY PSYCHOLOGICAL INJURIES NOT COMPENSABLE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90" y="3805428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GENERAL STATUTES 31-275</a:t>
            </a:r>
          </a:p>
          <a:p>
            <a:r>
              <a:rPr lang="en-US" sz="2000" dirty="0"/>
              <a:t>TRADITONALLY NEED PHYSICAL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955" y="998073"/>
            <a:ext cx="9875259" cy="1580041"/>
          </a:xfrm>
          <a:prstGeom prst="rect">
            <a:avLst/>
          </a:prstGeom>
          <a:noFill/>
        </p:spPr>
      </p:pic>
      <p:sp>
        <p:nvSpPr>
          <p:cNvPr id="5" name="Rectangle 4" descr="No sign">
            <a:extLst>
              <a:ext uri="{FF2B5EF4-FFF2-40B4-BE49-F238E27FC236}">
                <a16:creationId xmlns:a16="http://schemas.microsoft.com/office/drawing/2014/main" id="{8CBC8FD6-1E57-4DCB-87AD-449EA4E67DAB}"/>
              </a:ext>
            </a:extLst>
          </p:cNvPr>
          <p:cNvSpPr/>
          <p:nvPr/>
        </p:nvSpPr>
        <p:spPr>
          <a:xfrm>
            <a:off x="849488" y="2709774"/>
            <a:ext cx="1274535" cy="127453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 descr="Money">
            <a:extLst>
              <a:ext uri="{FF2B5EF4-FFF2-40B4-BE49-F238E27FC236}">
                <a16:creationId xmlns:a16="http://schemas.microsoft.com/office/drawing/2014/main" id="{FCC3FBD7-E83E-4B62-9EE6-44965C8C08CB}"/>
              </a:ext>
            </a:extLst>
          </p:cNvPr>
          <p:cNvSpPr/>
          <p:nvPr/>
        </p:nvSpPr>
        <p:spPr>
          <a:xfrm>
            <a:off x="2811708" y="2709773"/>
            <a:ext cx="1274535" cy="127453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990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18" y="2062721"/>
            <a:ext cx="3563028" cy="16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/>
              <a:t>General Statutes 31-275(16)(B)(ii)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579" y="1938543"/>
            <a:ext cx="5190066" cy="457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Expressly states that a personal injury under the ACT should not include a mental or emotional impairment unless:</a:t>
            </a:r>
          </a:p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(1).  Arises from a physical injury or occupational disease</a:t>
            </a:r>
          </a:p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(2).  Police Officer involved in a use of deadly force – General Statutes 31-294h</a:t>
            </a:r>
          </a:p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(3).  Eligible individual under General Statutes 31-294k that has a diagnosis of Post Traumatic Stress Injury that meets all statutory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2" y="256048"/>
            <a:ext cx="10515595" cy="168249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284013-6869-42C7-A5FF-868BB265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05" y="3511295"/>
            <a:ext cx="2855749" cy="26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8" y="236941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History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75EFEAE-A3BA-28AA-35E3-E38FF23BF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5118" y="3562482"/>
          <a:ext cx="10175630" cy="2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80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9" y="2101666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2005 – 31-294h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36" y="4083207"/>
            <a:ext cx="10175630" cy="2847182"/>
          </a:xfrm>
        </p:spPr>
        <p:txBody>
          <a:bodyPr anchor="ctr">
            <a:normAutofit/>
          </a:bodyPr>
          <a:lstStyle/>
          <a:p>
            <a:pPr lvl="1" algn="ctr"/>
            <a:r>
              <a:rPr lang="en-US" sz="2000" dirty="0"/>
              <a:t>Medical treatment only</a:t>
            </a:r>
          </a:p>
          <a:p>
            <a:pPr lvl="1" algn="ctr"/>
            <a:r>
              <a:rPr lang="en-US" sz="2000" dirty="0"/>
              <a:t>Mental injury has to be related to use of deadly force in line of duty</a:t>
            </a:r>
          </a:p>
          <a:p>
            <a:pPr lvl="1" algn="ctr"/>
            <a:r>
              <a:rPr lang="en-US" sz="2000" dirty="0"/>
              <a:t>Limited to Psychologist or Psychiatrist</a:t>
            </a:r>
          </a:p>
          <a:p>
            <a:pPr marL="457200" lvl="1" indent="0" algn="ctr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  <p:sp>
        <p:nvSpPr>
          <p:cNvPr id="5" name="Rectangle 4" descr="Medical">
            <a:extLst>
              <a:ext uri="{FF2B5EF4-FFF2-40B4-BE49-F238E27FC236}">
                <a16:creationId xmlns:a16="http://schemas.microsoft.com/office/drawing/2014/main" id="{AB9FF446-3ADE-4A69-8D9D-92F24095A9D5}"/>
              </a:ext>
            </a:extLst>
          </p:cNvPr>
          <p:cNvSpPr/>
          <p:nvPr/>
        </p:nvSpPr>
        <p:spPr>
          <a:xfrm>
            <a:off x="1794711" y="3103230"/>
            <a:ext cx="926133" cy="92613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 descr="Medical">
            <a:extLst>
              <a:ext uri="{FF2B5EF4-FFF2-40B4-BE49-F238E27FC236}">
                <a16:creationId xmlns:a16="http://schemas.microsoft.com/office/drawing/2014/main" id="{137AFD11-3230-43B4-9832-3DA4105BD755}"/>
              </a:ext>
            </a:extLst>
          </p:cNvPr>
          <p:cNvSpPr/>
          <p:nvPr/>
        </p:nvSpPr>
        <p:spPr>
          <a:xfrm>
            <a:off x="7651691" y="3157074"/>
            <a:ext cx="926133" cy="92613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Medical">
            <a:extLst>
              <a:ext uri="{FF2B5EF4-FFF2-40B4-BE49-F238E27FC236}">
                <a16:creationId xmlns:a16="http://schemas.microsoft.com/office/drawing/2014/main" id="{4FB71BE6-B04D-4CB9-8EB1-E4362EB6D3FA}"/>
              </a:ext>
            </a:extLst>
          </p:cNvPr>
          <p:cNvSpPr/>
          <p:nvPr/>
        </p:nvSpPr>
        <p:spPr>
          <a:xfrm>
            <a:off x="4554840" y="3157074"/>
            <a:ext cx="926133" cy="92613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 descr="Stethoscope">
            <a:extLst>
              <a:ext uri="{FF2B5EF4-FFF2-40B4-BE49-F238E27FC236}">
                <a16:creationId xmlns:a16="http://schemas.microsoft.com/office/drawing/2014/main" id="{98A7A3CC-BFDA-4022-8EC3-03E79684CCEA}"/>
              </a:ext>
            </a:extLst>
          </p:cNvPr>
          <p:cNvSpPr/>
          <p:nvPr/>
        </p:nvSpPr>
        <p:spPr>
          <a:xfrm>
            <a:off x="3050373" y="3062364"/>
            <a:ext cx="1124541" cy="11642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 descr="Stethoscope">
            <a:extLst>
              <a:ext uri="{FF2B5EF4-FFF2-40B4-BE49-F238E27FC236}">
                <a16:creationId xmlns:a16="http://schemas.microsoft.com/office/drawing/2014/main" id="{65947B54-75E8-4309-AA87-02CB52130E2E}"/>
              </a:ext>
            </a:extLst>
          </p:cNvPr>
          <p:cNvSpPr/>
          <p:nvPr/>
        </p:nvSpPr>
        <p:spPr>
          <a:xfrm>
            <a:off x="6237983" y="3057934"/>
            <a:ext cx="1124541" cy="11642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 descr="Stethoscope">
            <a:extLst>
              <a:ext uri="{FF2B5EF4-FFF2-40B4-BE49-F238E27FC236}">
                <a16:creationId xmlns:a16="http://schemas.microsoft.com/office/drawing/2014/main" id="{B672962D-E069-4F56-B719-B6A1AC9DEE80}"/>
              </a:ext>
            </a:extLst>
          </p:cNvPr>
          <p:cNvSpPr/>
          <p:nvPr/>
        </p:nvSpPr>
        <p:spPr>
          <a:xfrm>
            <a:off x="9061706" y="3095344"/>
            <a:ext cx="1124541" cy="11642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404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9" y="2642927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2019 – 31-294k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59C2D8-A68E-E108-CD3F-565F00CD8D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5119" y="3754770"/>
          <a:ext cx="10175630" cy="2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51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esk with stethoscope and computer keyboard">
            <a:extLst>
              <a:ext uri="{FF2B5EF4-FFF2-40B4-BE49-F238E27FC236}">
                <a16:creationId xmlns:a16="http://schemas.microsoft.com/office/drawing/2014/main" id="{6F780653-EC2C-4013-ADFC-87E3F3C66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58" b="1517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33F4B-1493-4A2A-8232-ECD7238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			2021 – STATUTE AMENDED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D463-B338-46B2-B8C0-778D2D98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16808" y="2260600"/>
            <a:ext cx="8825659" cy="3416300"/>
          </a:xfrm>
        </p:spPr>
        <p:txBody>
          <a:bodyPr>
            <a:normAutofit/>
          </a:bodyPr>
          <a:lstStyle/>
          <a:p>
            <a:pPr lvl="6"/>
            <a:endParaRPr lang="en-US" dirty="0">
              <a:solidFill>
                <a:schemeClr val="tx1"/>
              </a:solidFill>
            </a:endParaRPr>
          </a:p>
          <a:p>
            <a:pPr lvl="6"/>
            <a:endParaRPr lang="en-US" dirty="0">
              <a:solidFill>
                <a:schemeClr val="tx1"/>
              </a:solidFill>
            </a:endParaRPr>
          </a:p>
          <a:p>
            <a:pPr lvl="6"/>
            <a:r>
              <a:rPr lang="en-US" sz="1800" dirty="0">
                <a:solidFill>
                  <a:schemeClr val="tx1"/>
                </a:solidFill>
              </a:rPr>
              <a:t>Added Emergency Medical Services Personnel</a:t>
            </a:r>
          </a:p>
          <a:p>
            <a:pPr lvl="6"/>
            <a:endParaRPr lang="en-US" sz="1800" dirty="0">
              <a:solidFill>
                <a:schemeClr val="tx1"/>
              </a:solidFill>
            </a:endParaRPr>
          </a:p>
          <a:p>
            <a:pPr lvl="6"/>
            <a:r>
              <a:rPr lang="en-US" sz="1800" dirty="0">
                <a:solidFill>
                  <a:schemeClr val="tx1"/>
                </a:solidFill>
              </a:rPr>
              <a:t>Added Department of Correction Employee</a:t>
            </a:r>
          </a:p>
          <a:p>
            <a:pPr lvl="6"/>
            <a:endParaRPr lang="en-US" sz="1800" dirty="0">
              <a:solidFill>
                <a:schemeClr val="tx1"/>
              </a:solidFill>
            </a:endParaRPr>
          </a:p>
          <a:p>
            <a:pPr lvl="6"/>
            <a:r>
              <a:rPr lang="en-US" sz="1800" dirty="0">
                <a:solidFill>
                  <a:schemeClr val="tx1"/>
                </a:solidFill>
              </a:rPr>
              <a:t>Added Telecommunicator (Dispatcher)</a:t>
            </a:r>
          </a:p>
        </p:txBody>
      </p:sp>
    </p:spTree>
    <p:extLst>
      <p:ext uri="{BB962C8B-B14F-4D97-AF65-F5344CB8AC3E}">
        <p14:creationId xmlns:p14="http://schemas.microsoft.com/office/powerpoint/2010/main" val="384217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rgbClr val="EBEBEB"/>
                </a:solidFill>
              </a:rPr>
              <a:t>Qualifying Events: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For Police, Firefighter, Parole Officer, EMTs, DOC and Dispatchers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B72A-E624-48EF-AA6C-D273990B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2757942"/>
            <a:ext cx="8825659" cy="32618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Views a deceased Minor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Witnesses death of a person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Witnesses injury to a person who ultimately dies from the injury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Physical contact with and treats injured person who ultimately dies from the injury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Carries an injured person who ultimately dies from the injury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Witnesses a traumatic physical injury that results in the loss of a vital body part or body function that results in permanent disfigurement of the victim</a:t>
            </a:r>
          </a:p>
        </p:txBody>
      </p:sp>
    </p:spTree>
    <p:extLst>
      <p:ext uri="{BB962C8B-B14F-4D97-AF65-F5344CB8AC3E}">
        <p14:creationId xmlns:p14="http://schemas.microsoft.com/office/powerpoint/2010/main" val="330606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7EE-12C2-4132-B6A1-0666BE33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19" y="2360019"/>
            <a:ext cx="10175631" cy="111184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Qualifying Events in Practice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For Police, Firefighter, Parole Officer, EMTs, DOC and Dispatchers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29EC5A-9030-9BE1-34BF-E8DCC7749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89088"/>
              </p:ext>
            </p:extLst>
          </p:nvPr>
        </p:nvGraphicFramePr>
        <p:xfrm>
          <a:off x="1175119" y="3754770"/>
          <a:ext cx="10175630" cy="2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D0DF3D4-B277-4D7B-A445-8530E1F16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56048"/>
            <a:ext cx="10515595" cy="168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163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277</TotalTime>
  <Words>669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Ion Boardroom</vt:lpstr>
      <vt:lpstr> Understanding the PTSD Statute Presented by:  Craig Abbott Solimene &amp; Secondo, LLP 1501 East Main Street, Suite 204 Meriden, CT 06450 Tel: (203) 599 -0170 x 311 Direct Tel: (203) 599-0705 Fax: (203) 285-8185 abbott@ss-llp.com www.ss-llp.com  </vt:lpstr>
      <vt:lpstr>TRADITIONALLY PURELY PSYCHOLOGICAL INJURIES NOT COMPENSABLE</vt:lpstr>
      <vt:lpstr>General Statutes 31-275(16)(B)(ii)</vt:lpstr>
      <vt:lpstr>History</vt:lpstr>
      <vt:lpstr>2005 – 31-294h added</vt:lpstr>
      <vt:lpstr>2019 – 31-294k </vt:lpstr>
      <vt:lpstr>   2021 – STATUTE AMENDED</vt:lpstr>
      <vt:lpstr>Qualifying Events: For Police, Firefighter, Parole Officer, EMTs, DOC and Dispatchers</vt:lpstr>
      <vt:lpstr>Qualifying Events in Practice: For Police, Firefighter, Parole Officer, EMTs, DOC and Dispatchers</vt:lpstr>
      <vt:lpstr>2021 Amendment added COVID-19</vt:lpstr>
      <vt:lpstr>COVID – 19 Considerations</vt:lpstr>
      <vt:lpstr>COVID – 19 Enumerated Events</vt:lpstr>
      <vt:lpstr>Post – Traumatic Stress Injury</vt:lpstr>
      <vt:lpstr>PTSI – Substantial Factor</vt:lpstr>
      <vt:lpstr>   Cap on Benefits</vt:lpstr>
      <vt:lpstr>Commencement of Claim under 31-294k</vt:lpstr>
      <vt:lpstr>   Investigation of Claims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Connecticut’s PTSD Statute</dc:title>
  <dc:creator>Sydney Mazur</dc:creator>
  <cp:lastModifiedBy>Megan Damato</cp:lastModifiedBy>
  <cp:revision>28</cp:revision>
  <dcterms:created xsi:type="dcterms:W3CDTF">2023-04-17T15:57:32Z</dcterms:created>
  <dcterms:modified xsi:type="dcterms:W3CDTF">2023-04-19T14:13:13Z</dcterms:modified>
</cp:coreProperties>
</file>